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diagrams/colors1.xml" ContentType="application/vnd.openxmlformats-officedocument.drawingml.diagramColors+xml"/>
  <Override PartName="/ppt/diagrams/drawing2.xml" ContentType="application/vnd.ms-office.drawingml.diagramDrawing+xml"/>
  <Override PartName="/ppt/diagrams/quickStyle4.xml" ContentType="application/vnd.openxmlformats-officedocument.drawingml.diagramStyl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diagrams/quickStyle2.xml" ContentType="application/vnd.openxmlformats-officedocument.drawingml.diagramStyl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theme/themeOverride3.xml" ContentType="application/vnd.openxmlformats-officedocument.themeOverride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ppt/theme/themeOverride1.xml" ContentType="application/vnd.openxmlformats-officedocument.themeOverride+xml"/>
  <Override PartName="/ppt/theme/themeOverride2.xml" ContentType="application/vnd.openxmlformats-officedocument.themeOverride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diagrams/layout4.xml" ContentType="application/vnd.openxmlformats-officedocument.drawingml.diagramLayout+xml"/>
  <Override PartName="/ppt/diagrams/layout5.xml" ContentType="application/vnd.openxmlformats-officedocument.drawingml.diagramLayout+xml"/>
  <Override PartName="/ppt/slideLayouts/slideLayout10.xml" ContentType="application/vnd.openxmlformats-officedocument.presentationml.slideLayout+xml"/>
  <Override PartName="/ppt/diagrams/layout2.xml" ContentType="application/vnd.openxmlformats-officedocument.drawingml.diagramLayout+xml"/>
  <Override PartName="/ppt/diagrams/layout3.xml" ContentType="application/vnd.openxmlformats-officedocument.drawingml.diagramLayout+xml"/>
  <Override PartName="/ppt/diagrams/data4.xml" ContentType="application/vnd.openxmlformats-officedocument.drawingml.diagramData+xml"/>
  <Override PartName="/ppt/diagrams/data5.xml" ContentType="application/vnd.openxmlformats-officedocument.drawingml.diagramData+xml"/>
  <Override PartName="/ppt/diagrams/layout1.xml" ContentType="application/vnd.openxmlformats-officedocument.drawingml.diagramLayout+xml"/>
  <Override PartName="/ppt/diagrams/data2.xml" ContentType="application/vnd.openxmlformats-officedocument.drawingml.diagramData+xml"/>
  <Override PartName="/ppt/diagrams/data3.xml" ContentType="application/vnd.openxmlformats-officedocument.drawingml.diagramData+xml"/>
  <Override PartName="/ppt/notesSlides/notesSlide6.xml" ContentType="application/vnd.openxmlformats-officedocument.presentationml.notesSlide+xml"/>
  <Override PartName="/ppt/diagrams/colors5.xml" ContentType="application/vnd.openxmlformats-officedocument.drawingml.diagramColors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diagrams/data1.xml" ContentType="application/vnd.openxmlformats-officedocument.drawingml.diagramData+xml"/>
  <Override PartName="/ppt/notesSlides/notesSlide4.xml" ContentType="application/vnd.openxmlformats-officedocument.presentationml.notesSlide+xml"/>
  <Override PartName="/ppt/diagrams/colors3.xml" ContentType="application/vnd.openxmlformats-officedocument.drawingml.diagramColors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notesSlides/notesSlide5.xml" ContentType="application/vnd.openxmlformats-officedocument.presentationml.notesSlide+xml"/>
  <Override PartName="/ppt/diagrams/drawing5.xml" ContentType="application/vnd.ms-office.drawingml.diagramDrawing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  <Override PartName="/ppt/notesSlides/notesSlide3.xml" ContentType="application/vnd.openxmlformats-officedocument.presentationml.notesSlide+xml"/>
  <Override PartName="/ppt/diagrams/colors2.xml" ContentType="application/vnd.openxmlformats-officedocument.drawingml.diagramColors+xml"/>
  <Override PartName="/ppt/diagrams/drawing3.xml" ContentType="application/vnd.ms-office.drawingml.diagramDrawing+xml"/>
  <Override PartName="/ppt/diagrams/quickStyle5.xml" ContentType="application/vnd.openxmlformats-officedocument.drawingml.diagramStyl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diagrams/drawing1.xml" ContentType="application/vnd.ms-office.drawingml.diagramDrawing+xml"/>
  <Override PartName="/ppt/diagrams/quickStyle3.xml" ContentType="application/vnd.openxmlformats-officedocument.drawingml.diagramStyle+xml"/>
  <Override PartName="/ppt/slides/slide1.xml" ContentType="application/vnd.openxmlformats-officedocument.presentationml.slide+xml"/>
  <Default Extension="jpeg" ContentType="image/jpeg"/>
  <Override PartName="/ppt/slideLayouts/slideLayout3.xml" ContentType="application/vnd.openxmlformats-officedocument.presentationml.slideLayout+xml"/>
  <Override PartName="/ppt/theme/themeOverride4.xml" ContentType="application/vnd.openxmlformats-officedocument.themeOverride+xml"/>
  <Override PartName="/ppt/diagrams/quickStyle1.xml" ContentType="application/vnd.openxmlformats-officedocument.drawingml.diagramStyl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948" r:id="rId1"/>
  </p:sldMasterIdLst>
  <p:notesMasterIdLst>
    <p:notesMasterId r:id="rId8"/>
  </p:notesMasterIdLst>
  <p:sldIdLst>
    <p:sldId id="368" r:id="rId2"/>
    <p:sldId id="372" r:id="rId3"/>
    <p:sldId id="373" r:id="rId4"/>
    <p:sldId id="350" r:id="rId5"/>
    <p:sldId id="386" r:id="rId6"/>
    <p:sldId id="437" r:id="rId7"/>
  </p:sldIdLst>
  <p:sldSz cx="9144000" cy="6858000" type="screen4x3"/>
  <p:notesSz cx="6858000" cy="9144000"/>
  <p:defaultTextStyle>
    <a:defPPr>
      <a:defRPr lang="tr-TR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7C80"/>
    <a:srgbClr val="FF0066"/>
  </p:clrMru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Orta Stil 2 - Vurgu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125E5076-3810-47DD-B79F-674D7AD40C01}" styleName="Koyu Stil 1 - Vurgu 1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wholeTbl>
    <a:band1H>
      <a:tcStyle>
        <a:tcBdr/>
        <a:fill>
          <a:solidFill>
            <a:schemeClr val="accent1">
              <a:shade val="60000"/>
            </a:schemeClr>
          </a:solidFill>
        </a:fill>
      </a:tcStyle>
    </a:band1H>
    <a:band1V>
      <a:tcStyle>
        <a:tcBdr/>
        <a:fill>
          <a:solidFill>
            <a:schemeClr val="accent1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1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1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1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717" autoAdjust="0"/>
    <p:restoredTop sz="86559" autoAdjust="0"/>
  </p:normalViewPr>
  <p:slideViewPr>
    <p:cSldViewPr>
      <p:cViewPr varScale="1">
        <p:scale>
          <a:sx n="67" d="100"/>
          <a:sy n="67" d="100"/>
        </p:scale>
        <p:origin x="-1452" y="-10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13290"/>
    </p:cViewPr>
  </p:outlin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60FCD611-6A32-4A42-8F49-8D3C73318966}" type="doc">
      <dgm:prSet loTypeId="urn:microsoft.com/office/officeart/2005/8/layout/process4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tr-TR"/>
        </a:p>
      </dgm:t>
    </dgm:pt>
    <dgm:pt modelId="{F6D35C8B-5D1E-4986-987B-0A41F37EAC03}">
      <dgm:prSet/>
      <dgm:spPr/>
      <dgm:t>
        <a:bodyPr/>
        <a:lstStyle/>
        <a:p>
          <a:pPr rtl="0"/>
          <a:r>
            <a:rPr lang="tr-TR" dirty="0" smtClean="0">
              <a:solidFill>
                <a:schemeClr val="tx1"/>
              </a:solidFill>
              <a:effectLst/>
              <a:latin typeface="Arial" pitchFamily="34" charset="0"/>
              <a:ea typeface="+mn-ea"/>
              <a:cs typeface="Arial" pitchFamily="34" charset="0"/>
            </a:rPr>
            <a:t>Tüm kimyasal elementler içinde </a:t>
          </a:r>
          <a:r>
            <a:rPr lang="tr-TR" b="1" dirty="0" smtClean="0">
              <a:solidFill>
                <a:srgbClr val="C00000"/>
              </a:solidFill>
              <a:effectLst/>
              <a:latin typeface="Arial" pitchFamily="34" charset="0"/>
              <a:ea typeface="+mn-ea"/>
              <a:cs typeface="Arial" pitchFamily="34" charset="0"/>
            </a:rPr>
            <a:t>en </a:t>
          </a:r>
          <a:r>
            <a:rPr lang="tr-TR" b="1" dirty="0" err="1" smtClean="0">
              <a:solidFill>
                <a:srgbClr val="C00000"/>
              </a:solidFill>
              <a:effectLst/>
              <a:latin typeface="Arial" pitchFamily="34" charset="0"/>
              <a:ea typeface="+mn-ea"/>
              <a:cs typeface="Arial" pitchFamily="34" charset="0"/>
            </a:rPr>
            <a:t>elektonegatif</a:t>
          </a:r>
          <a:r>
            <a:rPr lang="tr-TR" b="1" dirty="0" smtClean="0">
              <a:solidFill>
                <a:srgbClr val="C00000"/>
              </a:solidFill>
              <a:effectLst/>
              <a:latin typeface="Arial" pitchFamily="34" charset="0"/>
              <a:ea typeface="+mn-ea"/>
              <a:cs typeface="Arial" pitchFamily="34" charset="0"/>
            </a:rPr>
            <a:t> </a:t>
          </a:r>
          <a:r>
            <a:rPr lang="tr-TR" dirty="0" smtClean="0">
              <a:solidFill>
                <a:schemeClr val="tx1"/>
              </a:solidFill>
              <a:effectLst/>
              <a:latin typeface="Arial" pitchFamily="34" charset="0"/>
              <a:ea typeface="+mn-ea"/>
              <a:cs typeface="Arial" pitchFamily="34" charset="0"/>
            </a:rPr>
            <a:t>olanıdır</a:t>
          </a:r>
          <a:endParaRPr lang="tr-TR" dirty="0">
            <a:effectLst/>
            <a:latin typeface="Arial" pitchFamily="34" charset="0"/>
            <a:cs typeface="Arial" pitchFamily="34" charset="0"/>
          </a:endParaRPr>
        </a:p>
      </dgm:t>
    </dgm:pt>
    <dgm:pt modelId="{5B917F4D-DB60-4A96-BD73-847FB2174251}" type="parTrans" cxnId="{1C86E564-F0B4-4413-B800-983894BABE4E}">
      <dgm:prSet/>
      <dgm:spPr/>
      <dgm:t>
        <a:bodyPr/>
        <a:lstStyle/>
        <a:p>
          <a:endParaRPr lang="tr-TR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Arial" pitchFamily="34" charset="0"/>
            <a:cs typeface="Arial" pitchFamily="34" charset="0"/>
          </a:endParaRPr>
        </a:p>
      </dgm:t>
    </dgm:pt>
    <dgm:pt modelId="{21A7D312-E495-4070-8634-9B6B2AF4D43C}" type="sibTrans" cxnId="{1C86E564-F0B4-4413-B800-983894BABE4E}">
      <dgm:prSet/>
      <dgm:spPr/>
      <dgm:t>
        <a:bodyPr/>
        <a:lstStyle/>
        <a:p>
          <a:endParaRPr lang="tr-TR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Arial" pitchFamily="34" charset="0"/>
            <a:cs typeface="Arial" pitchFamily="34" charset="0"/>
          </a:endParaRPr>
        </a:p>
      </dgm:t>
    </dgm:pt>
    <dgm:pt modelId="{575D2104-AE18-442F-81E8-A883E1D05055}">
      <dgm:prSet/>
      <dgm:spPr/>
      <dgm:t>
        <a:bodyPr/>
        <a:lstStyle/>
        <a:p>
          <a:pPr rtl="0"/>
          <a:r>
            <a:rPr lang="tr-TR" b="1" dirty="0" smtClean="0">
              <a:solidFill>
                <a:srgbClr val="C00000"/>
              </a:solidFill>
              <a:effectLst/>
              <a:latin typeface="Arial" pitchFamily="34" charset="0"/>
              <a:ea typeface="+mn-ea"/>
              <a:cs typeface="Arial" pitchFamily="34" charset="0"/>
            </a:rPr>
            <a:t>Aşırı reaktiftir</a:t>
          </a:r>
          <a:endParaRPr lang="tr-TR" b="1" dirty="0">
            <a:solidFill>
              <a:srgbClr val="C00000"/>
            </a:solidFill>
            <a:effectLst/>
            <a:latin typeface="Arial" pitchFamily="34" charset="0"/>
            <a:cs typeface="Arial" pitchFamily="34" charset="0"/>
          </a:endParaRPr>
        </a:p>
      </dgm:t>
    </dgm:pt>
    <dgm:pt modelId="{2AF7542D-003C-41D7-A9DF-B58A89DA5222}" type="parTrans" cxnId="{6E1A3914-E49F-49F1-941B-85C2E84EE6E8}">
      <dgm:prSet/>
      <dgm:spPr/>
      <dgm:t>
        <a:bodyPr/>
        <a:lstStyle/>
        <a:p>
          <a:endParaRPr lang="tr-TR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Arial" pitchFamily="34" charset="0"/>
            <a:cs typeface="Arial" pitchFamily="34" charset="0"/>
          </a:endParaRPr>
        </a:p>
      </dgm:t>
    </dgm:pt>
    <dgm:pt modelId="{5E866F56-EA97-4150-A215-0DC12DFD464D}" type="sibTrans" cxnId="{6E1A3914-E49F-49F1-941B-85C2E84EE6E8}">
      <dgm:prSet/>
      <dgm:spPr/>
      <dgm:t>
        <a:bodyPr/>
        <a:lstStyle/>
        <a:p>
          <a:endParaRPr lang="tr-TR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Arial" pitchFamily="34" charset="0"/>
            <a:cs typeface="Arial" pitchFamily="34" charset="0"/>
          </a:endParaRPr>
        </a:p>
      </dgm:t>
    </dgm:pt>
    <dgm:pt modelId="{BBDEE805-0B30-4ECB-A7E5-E1FEB29A130E}">
      <dgm:prSet/>
      <dgm:spPr/>
      <dgm:t>
        <a:bodyPr/>
        <a:lstStyle/>
        <a:p>
          <a:pPr rtl="0"/>
          <a:r>
            <a:rPr lang="tr-TR" dirty="0" smtClean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itchFamily="34" charset="0"/>
              <a:ea typeface="+mn-ea"/>
              <a:cs typeface="Arial" pitchFamily="34" charset="0"/>
            </a:rPr>
            <a:t>Doğada genellikle bileşikler halinde (</a:t>
          </a:r>
          <a:r>
            <a:rPr lang="tr-TR" dirty="0" err="1" smtClean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itchFamily="34" charset="0"/>
              <a:ea typeface="+mn-ea"/>
              <a:cs typeface="Arial" pitchFamily="34" charset="0"/>
            </a:rPr>
            <a:t>florür</a:t>
          </a:r>
          <a:r>
            <a:rPr lang="tr-TR" dirty="0" smtClean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itchFamily="34" charset="0"/>
              <a:ea typeface="+mn-ea"/>
              <a:cs typeface="Arial" pitchFamily="34" charset="0"/>
            </a:rPr>
            <a:t>/</a:t>
          </a:r>
          <a:r>
            <a:rPr lang="tr-TR" dirty="0" err="1" smtClean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itchFamily="34" charset="0"/>
              <a:ea typeface="+mn-ea"/>
              <a:cs typeface="Arial" pitchFamily="34" charset="0"/>
            </a:rPr>
            <a:t>florid</a:t>
          </a:r>
          <a:r>
            <a:rPr lang="tr-TR" dirty="0" smtClean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itchFamily="34" charset="0"/>
              <a:ea typeface="+mn-ea"/>
              <a:cs typeface="Arial" pitchFamily="34" charset="0"/>
            </a:rPr>
            <a:t> tuzları) bulunur.</a:t>
          </a:r>
          <a:endParaRPr lang="tr-TR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Arial" pitchFamily="34" charset="0"/>
            <a:cs typeface="Arial" pitchFamily="34" charset="0"/>
          </a:endParaRPr>
        </a:p>
      </dgm:t>
    </dgm:pt>
    <dgm:pt modelId="{595C7260-D7E9-481B-B21C-DA908D136544}" type="parTrans" cxnId="{F0A69744-CFA6-4815-A489-4ED8775BAD91}">
      <dgm:prSet/>
      <dgm:spPr/>
      <dgm:t>
        <a:bodyPr/>
        <a:lstStyle/>
        <a:p>
          <a:endParaRPr lang="tr-TR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Arial" pitchFamily="34" charset="0"/>
            <a:cs typeface="Arial" pitchFamily="34" charset="0"/>
          </a:endParaRPr>
        </a:p>
      </dgm:t>
    </dgm:pt>
    <dgm:pt modelId="{0BA85745-78FE-4472-B6A1-467677DCB327}" type="sibTrans" cxnId="{F0A69744-CFA6-4815-A489-4ED8775BAD91}">
      <dgm:prSet/>
      <dgm:spPr/>
      <dgm:t>
        <a:bodyPr/>
        <a:lstStyle/>
        <a:p>
          <a:endParaRPr lang="tr-TR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Arial" pitchFamily="34" charset="0"/>
            <a:cs typeface="Arial" pitchFamily="34" charset="0"/>
          </a:endParaRPr>
        </a:p>
      </dgm:t>
    </dgm:pt>
    <dgm:pt modelId="{D71B18C7-207E-4C73-BD8C-0869FDA3594A}" type="pres">
      <dgm:prSet presAssocID="{60FCD611-6A32-4A42-8F49-8D3C73318966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tr-TR"/>
        </a:p>
      </dgm:t>
    </dgm:pt>
    <dgm:pt modelId="{A1583222-3471-4B10-98B6-FA9FFA8E88B5}" type="pres">
      <dgm:prSet presAssocID="{BBDEE805-0B30-4ECB-A7E5-E1FEB29A130E}" presName="boxAndChildren" presStyleCnt="0"/>
      <dgm:spPr/>
    </dgm:pt>
    <dgm:pt modelId="{4F49AE95-4ED8-4AEE-BC98-B66D2E7B07D3}" type="pres">
      <dgm:prSet presAssocID="{BBDEE805-0B30-4ECB-A7E5-E1FEB29A130E}" presName="parentTextBox" presStyleLbl="node1" presStyleIdx="0" presStyleCnt="3"/>
      <dgm:spPr/>
      <dgm:t>
        <a:bodyPr/>
        <a:lstStyle/>
        <a:p>
          <a:endParaRPr lang="tr-TR"/>
        </a:p>
      </dgm:t>
    </dgm:pt>
    <dgm:pt modelId="{4C2FB08B-1928-4702-8A1F-2B73B27373A2}" type="pres">
      <dgm:prSet presAssocID="{5E866F56-EA97-4150-A215-0DC12DFD464D}" presName="sp" presStyleCnt="0"/>
      <dgm:spPr/>
    </dgm:pt>
    <dgm:pt modelId="{10359240-22F8-4B94-857A-E8E0AFF9575C}" type="pres">
      <dgm:prSet presAssocID="{575D2104-AE18-442F-81E8-A883E1D05055}" presName="arrowAndChildren" presStyleCnt="0"/>
      <dgm:spPr/>
    </dgm:pt>
    <dgm:pt modelId="{B7E66CD0-3B7D-46B8-B7BA-D38713D34B87}" type="pres">
      <dgm:prSet presAssocID="{575D2104-AE18-442F-81E8-A883E1D05055}" presName="parentTextArrow" presStyleLbl="node1" presStyleIdx="1" presStyleCnt="3"/>
      <dgm:spPr/>
      <dgm:t>
        <a:bodyPr/>
        <a:lstStyle/>
        <a:p>
          <a:endParaRPr lang="tr-TR"/>
        </a:p>
      </dgm:t>
    </dgm:pt>
    <dgm:pt modelId="{BD925C95-054A-4283-B6C7-56D07721BCBE}" type="pres">
      <dgm:prSet presAssocID="{21A7D312-E495-4070-8634-9B6B2AF4D43C}" presName="sp" presStyleCnt="0"/>
      <dgm:spPr/>
    </dgm:pt>
    <dgm:pt modelId="{8F2D5E99-5F55-470E-A73B-F2625FDFFA40}" type="pres">
      <dgm:prSet presAssocID="{F6D35C8B-5D1E-4986-987B-0A41F37EAC03}" presName="arrowAndChildren" presStyleCnt="0"/>
      <dgm:spPr/>
    </dgm:pt>
    <dgm:pt modelId="{AC0D9E85-96D2-4F77-9CAB-6BD91264BE38}" type="pres">
      <dgm:prSet presAssocID="{F6D35C8B-5D1E-4986-987B-0A41F37EAC03}" presName="parentTextArrow" presStyleLbl="node1" presStyleIdx="2" presStyleCnt="3"/>
      <dgm:spPr/>
      <dgm:t>
        <a:bodyPr/>
        <a:lstStyle/>
        <a:p>
          <a:endParaRPr lang="tr-TR"/>
        </a:p>
      </dgm:t>
    </dgm:pt>
  </dgm:ptLst>
  <dgm:cxnLst>
    <dgm:cxn modelId="{63E4D883-FBB9-46B2-A1CC-3056E79F1BDD}" type="presOf" srcId="{60FCD611-6A32-4A42-8F49-8D3C73318966}" destId="{D71B18C7-207E-4C73-BD8C-0869FDA3594A}" srcOrd="0" destOrd="0" presId="urn:microsoft.com/office/officeart/2005/8/layout/process4"/>
    <dgm:cxn modelId="{F0A69744-CFA6-4815-A489-4ED8775BAD91}" srcId="{60FCD611-6A32-4A42-8F49-8D3C73318966}" destId="{BBDEE805-0B30-4ECB-A7E5-E1FEB29A130E}" srcOrd="2" destOrd="0" parTransId="{595C7260-D7E9-481B-B21C-DA908D136544}" sibTransId="{0BA85745-78FE-4472-B6A1-467677DCB327}"/>
    <dgm:cxn modelId="{1C86E564-F0B4-4413-B800-983894BABE4E}" srcId="{60FCD611-6A32-4A42-8F49-8D3C73318966}" destId="{F6D35C8B-5D1E-4986-987B-0A41F37EAC03}" srcOrd="0" destOrd="0" parTransId="{5B917F4D-DB60-4A96-BD73-847FB2174251}" sibTransId="{21A7D312-E495-4070-8634-9B6B2AF4D43C}"/>
    <dgm:cxn modelId="{B8D7246E-DCF7-400A-9824-BAF48B2828ED}" type="presOf" srcId="{BBDEE805-0B30-4ECB-A7E5-E1FEB29A130E}" destId="{4F49AE95-4ED8-4AEE-BC98-B66D2E7B07D3}" srcOrd="0" destOrd="0" presId="urn:microsoft.com/office/officeart/2005/8/layout/process4"/>
    <dgm:cxn modelId="{6E1A3914-E49F-49F1-941B-85C2E84EE6E8}" srcId="{60FCD611-6A32-4A42-8F49-8D3C73318966}" destId="{575D2104-AE18-442F-81E8-A883E1D05055}" srcOrd="1" destOrd="0" parTransId="{2AF7542D-003C-41D7-A9DF-B58A89DA5222}" sibTransId="{5E866F56-EA97-4150-A215-0DC12DFD464D}"/>
    <dgm:cxn modelId="{00710E0D-B2A1-44BE-B9F7-9F1D2F2D2481}" type="presOf" srcId="{F6D35C8B-5D1E-4986-987B-0A41F37EAC03}" destId="{AC0D9E85-96D2-4F77-9CAB-6BD91264BE38}" srcOrd="0" destOrd="0" presId="urn:microsoft.com/office/officeart/2005/8/layout/process4"/>
    <dgm:cxn modelId="{A5DEC6EE-8293-443E-A8F3-82F99312AA84}" type="presOf" srcId="{575D2104-AE18-442F-81E8-A883E1D05055}" destId="{B7E66CD0-3B7D-46B8-B7BA-D38713D34B87}" srcOrd="0" destOrd="0" presId="urn:microsoft.com/office/officeart/2005/8/layout/process4"/>
    <dgm:cxn modelId="{B4B97DD0-99B3-4697-B9E3-F968FAA61113}" type="presParOf" srcId="{D71B18C7-207E-4C73-BD8C-0869FDA3594A}" destId="{A1583222-3471-4B10-98B6-FA9FFA8E88B5}" srcOrd="0" destOrd="0" presId="urn:microsoft.com/office/officeart/2005/8/layout/process4"/>
    <dgm:cxn modelId="{379904CC-5C42-4418-9B8B-DB099596EB94}" type="presParOf" srcId="{A1583222-3471-4B10-98B6-FA9FFA8E88B5}" destId="{4F49AE95-4ED8-4AEE-BC98-B66D2E7B07D3}" srcOrd="0" destOrd="0" presId="urn:microsoft.com/office/officeart/2005/8/layout/process4"/>
    <dgm:cxn modelId="{0FC67E9B-0645-408D-A1AD-7DD1BA8994F2}" type="presParOf" srcId="{D71B18C7-207E-4C73-BD8C-0869FDA3594A}" destId="{4C2FB08B-1928-4702-8A1F-2B73B27373A2}" srcOrd="1" destOrd="0" presId="urn:microsoft.com/office/officeart/2005/8/layout/process4"/>
    <dgm:cxn modelId="{8ED25C7A-73AA-4E7D-89A4-A32C3B8F4F23}" type="presParOf" srcId="{D71B18C7-207E-4C73-BD8C-0869FDA3594A}" destId="{10359240-22F8-4B94-857A-E8E0AFF9575C}" srcOrd="2" destOrd="0" presId="urn:microsoft.com/office/officeart/2005/8/layout/process4"/>
    <dgm:cxn modelId="{55AE8D3B-E7A0-43A9-AAC7-C9DCBF76BD73}" type="presParOf" srcId="{10359240-22F8-4B94-857A-E8E0AFF9575C}" destId="{B7E66CD0-3B7D-46B8-B7BA-D38713D34B87}" srcOrd="0" destOrd="0" presId="urn:microsoft.com/office/officeart/2005/8/layout/process4"/>
    <dgm:cxn modelId="{1D0C1D00-2910-4AA7-87F1-104964D7DBA9}" type="presParOf" srcId="{D71B18C7-207E-4C73-BD8C-0869FDA3594A}" destId="{BD925C95-054A-4283-B6C7-56D07721BCBE}" srcOrd="3" destOrd="0" presId="urn:microsoft.com/office/officeart/2005/8/layout/process4"/>
    <dgm:cxn modelId="{85C373F1-2834-40F8-9275-B65B5E7252CA}" type="presParOf" srcId="{D71B18C7-207E-4C73-BD8C-0869FDA3594A}" destId="{8F2D5E99-5F55-470E-A73B-F2625FDFFA40}" srcOrd="4" destOrd="0" presId="urn:microsoft.com/office/officeart/2005/8/layout/process4"/>
    <dgm:cxn modelId="{57DC3CFB-0D82-4144-8102-92F682AF14DF}" type="presParOf" srcId="{8F2D5E99-5F55-470E-A73B-F2625FDFFA40}" destId="{AC0D9E85-96D2-4F77-9CAB-6BD91264BE38}" srcOrd="0" destOrd="0" presId="urn:microsoft.com/office/officeart/2005/8/layout/process4"/>
  </dgm:cxnLst>
  <dgm:bg/>
  <dgm:whole/>
  <dgm:extLst>
    <a:ext uri="http://schemas.microsoft.com/office/drawing/2008/diagram">
      <dsp:dataModelExt xmlns:dsp="http://schemas.microsoft.com/office/drawing/2008/diagram" xmlns="" relId="rId9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975FF4F8-69C7-4255-82A8-4AA6B42235FD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tr-TR"/>
        </a:p>
      </dgm:t>
    </dgm:pt>
    <dgm:pt modelId="{5EC4751B-D73E-45E9-AD11-90A104C8EB32}">
      <dgm:prSet custT="1"/>
      <dgm:spPr>
        <a:solidFill>
          <a:srgbClr val="FF7C80"/>
        </a:solidFill>
      </dgm:spPr>
      <dgm:t>
        <a:bodyPr/>
        <a:lstStyle/>
        <a:p>
          <a:pPr algn="ctr" rtl="0"/>
          <a:r>
            <a:rPr lang="tr-TR" sz="3200" b="1" dirty="0" smtClean="0">
              <a:solidFill>
                <a:srgbClr val="C00000"/>
              </a:solidFill>
              <a:latin typeface="Arial" pitchFamily="34" charset="0"/>
              <a:cs typeface="Arial" pitchFamily="34" charset="0"/>
            </a:rPr>
            <a:t>FLOR</a:t>
          </a:r>
          <a:endParaRPr lang="tr-TR" sz="3200" b="1" dirty="0">
            <a:solidFill>
              <a:schemeClr val="tx1"/>
            </a:solidFill>
            <a:latin typeface="Arial" pitchFamily="34" charset="0"/>
            <a:cs typeface="Arial" pitchFamily="34" charset="0"/>
          </a:endParaRPr>
        </a:p>
      </dgm:t>
    </dgm:pt>
    <dgm:pt modelId="{BBEFF67F-7BD5-4C61-918E-FFEA406F91E4}" type="parTrans" cxnId="{3D641F4B-AFCC-4994-A99E-36FD42E38F21}">
      <dgm:prSet/>
      <dgm:spPr/>
      <dgm:t>
        <a:bodyPr/>
        <a:lstStyle/>
        <a:p>
          <a:pPr algn="ctr"/>
          <a:endParaRPr lang="tr-TR" b="1"/>
        </a:p>
      </dgm:t>
    </dgm:pt>
    <dgm:pt modelId="{A1FC9518-75E5-40C0-A159-659271575E4A}" type="sibTrans" cxnId="{3D641F4B-AFCC-4994-A99E-36FD42E38F21}">
      <dgm:prSet/>
      <dgm:spPr/>
      <dgm:t>
        <a:bodyPr/>
        <a:lstStyle/>
        <a:p>
          <a:pPr algn="ctr"/>
          <a:endParaRPr lang="tr-TR" b="1"/>
        </a:p>
      </dgm:t>
    </dgm:pt>
    <dgm:pt modelId="{63945BB7-74C0-424D-91F0-E276F18BA2D7}" type="pres">
      <dgm:prSet presAssocID="{975FF4F8-69C7-4255-82A8-4AA6B42235FD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tr-TR"/>
        </a:p>
      </dgm:t>
    </dgm:pt>
    <dgm:pt modelId="{FA858898-963D-4884-B0AA-CEC73D2C9260}" type="pres">
      <dgm:prSet presAssocID="{5EC4751B-D73E-45E9-AD11-90A104C8EB32}" presName="parentText" presStyleLbl="node1" presStyleIdx="0" presStyleCnt="1" custLinFactNeighborY="-447">
        <dgm:presLayoutVars>
          <dgm:chMax val="0"/>
          <dgm:bulletEnabled val="1"/>
        </dgm:presLayoutVars>
      </dgm:prSet>
      <dgm:spPr/>
      <dgm:t>
        <a:bodyPr/>
        <a:lstStyle/>
        <a:p>
          <a:endParaRPr lang="tr-TR"/>
        </a:p>
      </dgm:t>
    </dgm:pt>
  </dgm:ptLst>
  <dgm:cxnLst>
    <dgm:cxn modelId="{EECDCA62-962F-4ACF-94EB-81CAB6A9A450}" type="presOf" srcId="{5EC4751B-D73E-45E9-AD11-90A104C8EB32}" destId="{FA858898-963D-4884-B0AA-CEC73D2C9260}" srcOrd="0" destOrd="0" presId="urn:microsoft.com/office/officeart/2005/8/layout/vList2"/>
    <dgm:cxn modelId="{A18F744F-6821-49DA-A94F-274210EA2FCA}" type="presOf" srcId="{975FF4F8-69C7-4255-82A8-4AA6B42235FD}" destId="{63945BB7-74C0-424D-91F0-E276F18BA2D7}" srcOrd="0" destOrd="0" presId="urn:microsoft.com/office/officeart/2005/8/layout/vList2"/>
    <dgm:cxn modelId="{3D641F4B-AFCC-4994-A99E-36FD42E38F21}" srcId="{975FF4F8-69C7-4255-82A8-4AA6B42235FD}" destId="{5EC4751B-D73E-45E9-AD11-90A104C8EB32}" srcOrd="0" destOrd="0" parTransId="{BBEFF67F-7BD5-4C61-918E-FFEA406F91E4}" sibTransId="{A1FC9518-75E5-40C0-A159-659271575E4A}"/>
    <dgm:cxn modelId="{40633952-63A6-499E-A03D-5A9896E51DC2}" type="presParOf" srcId="{63945BB7-74C0-424D-91F0-E276F18BA2D7}" destId="{FA858898-963D-4884-B0AA-CEC73D2C9260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xmlns="" relId="rId14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05C8A6C6-2038-4B90-8C88-2D8B5BE19C0E}" type="doc">
      <dgm:prSet loTypeId="urn:microsoft.com/office/officeart/2005/8/layout/hierarchy1" loCatId="hierarchy" qsTypeId="urn:microsoft.com/office/officeart/2005/8/quickstyle/3d3" qsCatId="3D" csTypeId="urn:microsoft.com/office/officeart/2005/8/colors/accent1_2" csCatId="accent1" phldr="1"/>
      <dgm:spPr/>
      <dgm:t>
        <a:bodyPr/>
        <a:lstStyle/>
        <a:p>
          <a:endParaRPr lang="tr-TR"/>
        </a:p>
      </dgm:t>
    </dgm:pt>
    <dgm:pt modelId="{1EA10EA4-F11F-437B-8588-877E9D392DEB}">
      <dgm:prSet/>
      <dgm:spPr/>
      <dgm:t>
        <a:bodyPr/>
        <a:lstStyle/>
        <a:p>
          <a:pPr rtl="0"/>
          <a:r>
            <a:rPr lang="tr-TR" b="1" dirty="0" err="1" smtClean="0">
              <a:solidFill>
                <a:srgbClr val="C00000"/>
              </a:solidFill>
              <a:latin typeface="Arial" pitchFamily="34" charset="0"/>
              <a:cs typeface="Arial" pitchFamily="34" charset="0"/>
            </a:rPr>
            <a:t>Floridin</a:t>
          </a:r>
          <a:r>
            <a:rPr lang="tr-TR" b="1" dirty="0" smtClean="0">
              <a:solidFill>
                <a:srgbClr val="C00000"/>
              </a:solidFill>
              <a:latin typeface="Arial" pitchFamily="34" charset="0"/>
              <a:cs typeface="Arial" pitchFamily="34" charset="0"/>
            </a:rPr>
            <a:t> Etki Mekanizmaları</a:t>
          </a:r>
          <a:endParaRPr lang="tr-TR" b="1" dirty="0">
            <a:solidFill>
              <a:srgbClr val="C00000"/>
            </a:solidFill>
            <a:latin typeface="Arial" pitchFamily="34" charset="0"/>
            <a:cs typeface="Arial" pitchFamily="34" charset="0"/>
          </a:endParaRPr>
        </a:p>
      </dgm:t>
    </dgm:pt>
    <dgm:pt modelId="{3BD06F98-05D2-4ECA-A720-FA450721D1B8}" type="parTrans" cxnId="{91AE59DB-D9C9-484E-A79A-5FA7FC58578C}">
      <dgm:prSet/>
      <dgm:spPr/>
      <dgm:t>
        <a:bodyPr/>
        <a:lstStyle/>
        <a:p>
          <a:endParaRPr lang="tr-TR">
            <a:solidFill>
              <a:schemeClr val="bg1"/>
            </a:solidFill>
            <a:latin typeface="Arial" pitchFamily="34" charset="0"/>
            <a:cs typeface="Arial" pitchFamily="34" charset="0"/>
          </a:endParaRPr>
        </a:p>
      </dgm:t>
    </dgm:pt>
    <dgm:pt modelId="{15CEA9E3-A57B-47A2-AD75-37BBB2858C77}" type="sibTrans" cxnId="{91AE59DB-D9C9-484E-A79A-5FA7FC58578C}">
      <dgm:prSet/>
      <dgm:spPr/>
      <dgm:t>
        <a:bodyPr/>
        <a:lstStyle/>
        <a:p>
          <a:endParaRPr lang="tr-TR">
            <a:solidFill>
              <a:schemeClr val="bg1"/>
            </a:solidFill>
            <a:latin typeface="Arial" pitchFamily="34" charset="0"/>
            <a:cs typeface="Arial" pitchFamily="34" charset="0"/>
          </a:endParaRPr>
        </a:p>
      </dgm:t>
    </dgm:pt>
    <dgm:pt modelId="{E2104F11-17A4-4457-9E64-C37CAEDE8BE4}">
      <dgm:prSet/>
      <dgm:spPr/>
      <dgm:t>
        <a:bodyPr/>
        <a:lstStyle/>
        <a:p>
          <a:pPr rtl="0"/>
          <a:r>
            <a:rPr lang="tr-TR" dirty="0" smtClean="0">
              <a:solidFill>
                <a:schemeClr val="bg1"/>
              </a:solidFill>
              <a:latin typeface="Arial" pitchFamily="34" charset="0"/>
              <a:cs typeface="Arial" pitchFamily="34" charset="0"/>
            </a:rPr>
            <a:t>Mine dokusuna etkisi</a:t>
          </a:r>
          <a:endParaRPr lang="tr-TR" dirty="0">
            <a:solidFill>
              <a:schemeClr val="bg1"/>
            </a:solidFill>
            <a:latin typeface="Arial" pitchFamily="34" charset="0"/>
            <a:cs typeface="Arial" pitchFamily="34" charset="0"/>
          </a:endParaRPr>
        </a:p>
      </dgm:t>
    </dgm:pt>
    <dgm:pt modelId="{AC485927-1D2A-445E-B241-5D025F80CB66}" type="parTrans" cxnId="{758C4973-E033-4361-A7AC-4249E70D66FC}">
      <dgm:prSet/>
      <dgm:spPr/>
      <dgm:t>
        <a:bodyPr/>
        <a:lstStyle/>
        <a:p>
          <a:endParaRPr lang="tr-TR">
            <a:solidFill>
              <a:schemeClr val="bg1"/>
            </a:solidFill>
            <a:latin typeface="Arial" pitchFamily="34" charset="0"/>
            <a:cs typeface="Arial" pitchFamily="34" charset="0"/>
          </a:endParaRPr>
        </a:p>
      </dgm:t>
    </dgm:pt>
    <dgm:pt modelId="{99D4CF9C-5620-474F-9001-CC3033FFE1D1}" type="sibTrans" cxnId="{758C4973-E033-4361-A7AC-4249E70D66FC}">
      <dgm:prSet/>
      <dgm:spPr/>
      <dgm:t>
        <a:bodyPr/>
        <a:lstStyle/>
        <a:p>
          <a:endParaRPr lang="tr-TR">
            <a:solidFill>
              <a:schemeClr val="bg1"/>
            </a:solidFill>
            <a:latin typeface="Arial" pitchFamily="34" charset="0"/>
            <a:cs typeface="Arial" pitchFamily="34" charset="0"/>
          </a:endParaRPr>
        </a:p>
      </dgm:t>
    </dgm:pt>
    <dgm:pt modelId="{83FB8FD8-26E6-4CCD-A524-16A5444F1B68}">
      <dgm:prSet/>
      <dgm:spPr/>
      <dgm:t>
        <a:bodyPr/>
        <a:lstStyle/>
        <a:p>
          <a:pPr rtl="0"/>
          <a:r>
            <a:rPr lang="tr-TR" dirty="0" smtClean="0">
              <a:solidFill>
                <a:schemeClr val="bg1"/>
              </a:solidFill>
              <a:latin typeface="Arial" pitchFamily="34" charset="0"/>
              <a:cs typeface="Arial" pitchFamily="34" charset="0"/>
            </a:rPr>
            <a:t>Bakteri plağına etkisi</a:t>
          </a:r>
          <a:endParaRPr lang="tr-TR" dirty="0">
            <a:solidFill>
              <a:schemeClr val="bg1"/>
            </a:solidFill>
            <a:latin typeface="Arial" pitchFamily="34" charset="0"/>
            <a:cs typeface="Arial" pitchFamily="34" charset="0"/>
          </a:endParaRPr>
        </a:p>
      </dgm:t>
    </dgm:pt>
    <dgm:pt modelId="{E232A9CF-0CE9-45B3-882A-DA7AF37FC492}" type="parTrans" cxnId="{D8759497-08A7-4C74-A2E2-151564D8CE0C}">
      <dgm:prSet/>
      <dgm:spPr/>
      <dgm:t>
        <a:bodyPr/>
        <a:lstStyle/>
        <a:p>
          <a:endParaRPr lang="tr-TR">
            <a:solidFill>
              <a:schemeClr val="bg1"/>
            </a:solidFill>
            <a:latin typeface="Arial" pitchFamily="34" charset="0"/>
            <a:cs typeface="Arial" pitchFamily="34" charset="0"/>
          </a:endParaRPr>
        </a:p>
      </dgm:t>
    </dgm:pt>
    <dgm:pt modelId="{20E63F4A-E8E1-4079-A969-1DA0D874F0EA}" type="sibTrans" cxnId="{D8759497-08A7-4C74-A2E2-151564D8CE0C}">
      <dgm:prSet/>
      <dgm:spPr/>
      <dgm:t>
        <a:bodyPr/>
        <a:lstStyle/>
        <a:p>
          <a:endParaRPr lang="tr-TR">
            <a:solidFill>
              <a:schemeClr val="bg1"/>
            </a:solidFill>
            <a:latin typeface="Arial" pitchFamily="34" charset="0"/>
            <a:cs typeface="Arial" pitchFamily="34" charset="0"/>
          </a:endParaRPr>
        </a:p>
      </dgm:t>
    </dgm:pt>
    <dgm:pt modelId="{1F966348-2689-4746-8CA2-89EF5D4D42CA}">
      <dgm:prSet/>
      <dgm:spPr/>
      <dgm:t>
        <a:bodyPr/>
        <a:lstStyle/>
        <a:p>
          <a:pPr rtl="0"/>
          <a:r>
            <a:rPr lang="tr-TR" dirty="0" smtClean="0">
              <a:solidFill>
                <a:schemeClr val="bg1"/>
              </a:solidFill>
              <a:latin typeface="Arial" pitchFamily="34" charset="0"/>
              <a:cs typeface="Arial" pitchFamily="34" charset="0"/>
            </a:rPr>
            <a:t>Başlangıç çürük lezyonu üzerine etkisi</a:t>
          </a:r>
          <a:endParaRPr lang="tr-TR" dirty="0">
            <a:solidFill>
              <a:schemeClr val="bg1"/>
            </a:solidFill>
            <a:latin typeface="Arial" pitchFamily="34" charset="0"/>
            <a:cs typeface="Arial" pitchFamily="34" charset="0"/>
          </a:endParaRPr>
        </a:p>
      </dgm:t>
    </dgm:pt>
    <dgm:pt modelId="{966F53A0-BA11-42EE-9700-89B1C9248D76}" type="parTrans" cxnId="{227A340B-A8E9-46C5-B238-5A12C297ECA1}">
      <dgm:prSet/>
      <dgm:spPr/>
      <dgm:t>
        <a:bodyPr/>
        <a:lstStyle/>
        <a:p>
          <a:endParaRPr lang="tr-TR">
            <a:solidFill>
              <a:schemeClr val="bg1"/>
            </a:solidFill>
            <a:latin typeface="Arial" pitchFamily="34" charset="0"/>
            <a:cs typeface="Arial" pitchFamily="34" charset="0"/>
          </a:endParaRPr>
        </a:p>
      </dgm:t>
    </dgm:pt>
    <dgm:pt modelId="{2BD5D472-CEE0-4526-9198-5F6B483A1063}" type="sibTrans" cxnId="{227A340B-A8E9-46C5-B238-5A12C297ECA1}">
      <dgm:prSet/>
      <dgm:spPr/>
      <dgm:t>
        <a:bodyPr/>
        <a:lstStyle/>
        <a:p>
          <a:endParaRPr lang="tr-TR">
            <a:solidFill>
              <a:schemeClr val="bg1"/>
            </a:solidFill>
            <a:latin typeface="Arial" pitchFamily="34" charset="0"/>
            <a:cs typeface="Arial" pitchFamily="34" charset="0"/>
          </a:endParaRPr>
        </a:p>
      </dgm:t>
    </dgm:pt>
    <dgm:pt modelId="{A916A0CC-3812-43D9-95EE-3FE893CF83FC}">
      <dgm:prSet/>
      <dgm:spPr/>
      <dgm:t>
        <a:bodyPr/>
        <a:lstStyle/>
        <a:p>
          <a:pPr rtl="0"/>
          <a:r>
            <a:rPr lang="tr-TR" dirty="0" err="1" smtClean="0">
              <a:solidFill>
                <a:schemeClr val="bg1"/>
              </a:solidFill>
              <a:latin typeface="Arial" pitchFamily="34" charset="0"/>
              <a:cs typeface="Arial" pitchFamily="34" charset="0"/>
            </a:rPr>
            <a:t>Dentin</a:t>
          </a:r>
          <a:r>
            <a:rPr lang="tr-TR" dirty="0" smtClean="0">
              <a:solidFill>
                <a:schemeClr val="bg1"/>
              </a:solidFill>
              <a:latin typeface="Arial" pitchFamily="34" charset="0"/>
              <a:cs typeface="Arial" pitchFamily="34" charset="0"/>
            </a:rPr>
            <a:t> üzerine etkisi</a:t>
          </a:r>
          <a:endParaRPr lang="tr-TR" dirty="0">
            <a:solidFill>
              <a:schemeClr val="bg1"/>
            </a:solidFill>
            <a:latin typeface="Arial" pitchFamily="34" charset="0"/>
            <a:cs typeface="Arial" pitchFamily="34" charset="0"/>
          </a:endParaRPr>
        </a:p>
      </dgm:t>
    </dgm:pt>
    <dgm:pt modelId="{4C125337-F7BF-4463-97A9-B4155E6BE467}" type="parTrans" cxnId="{AF8EC1BB-9A7F-46BF-A267-050E09C9C733}">
      <dgm:prSet/>
      <dgm:spPr/>
      <dgm:t>
        <a:bodyPr/>
        <a:lstStyle/>
        <a:p>
          <a:endParaRPr lang="tr-TR">
            <a:solidFill>
              <a:schemeClr val="bg1"/>
            </a:solidFill>
            <a:latin typeface="Arial" pitchFamily="34" charset="0"/>
            <a:cs typeface="Arial" pitchFamily="34" charset="0"/>
          </a:endParaRPr>
        </a:p>
      </dgm:t>
    </dgm:pt>
    <dgm:pt modelId="{6A75902D-1846-4017-A8AE-E9CA5D0692B8}" type="sibTrans" cxnId="{AF8EC1BB-9A7F-46BF-A267-050E09C9C733}">
      <dgm:prSet/>
      <dgm:spPr/>
      <dgm:t>
        <a:bodyPr/>
        <a:lstStyle/>
        <a:p>
          <a:endParaRPr lang="tr-TR">
            <a:solidFill>
              <a:schemeClr val="bg1"/>
            </a:solidFill>
            <a:latin typeface="Arial" pitchFamily="34" charset="0"/>
            <a:cs typeface="Arial" pitchFamily="34" charset="0"/>
          </a:endParaRPr>
        </a:p>
      </dgm:t>
    </dgm:pt>
    <dgm:pt modelId="{3DF3BC88-3A45-4425-AFD8-D8C42F7374CC}">
      <dgm:prSet/>
      <dgm:spPr/>
      <dgm:t>
        <a:bodyPr/>
        <a:lstStyle/>
        <a:p>
          <a:pPr rtl="0"/>
          <a:r>
            <a:rPr lang="tr-TR" dirty="0" smtClean="0">
              <a:solidFill>
                <a:schemeClr val="bg1"/>
              </a:solidFill>
              <a:latin typeface="Arial" pitchFamily="34" charset="0"/>
              <a:cs typeface="Arial" pitchFamily="34" charset="0"/>
            </a:rPr>
            <a:t>Dişler sürmeden önce </a:t>
          </a:r>
          <a:endParaRPr lang="tr-TR" dirty="0">
            <a:solidFill>
              <a:schemeClr val="bg1"/>
            </a:solidFill>
            <a:latin typeface="Arial" pitchFamily="34" charset="0"/>
            <a:cs typeface="Arial" pitchFamily="34" charset="0"/>
          </a:endParaRPr>
        </a:p>
      </dgm:t>
    </dgm:pt>
    <dgm:pt modelId="{F510BEA1-E7F4-4B9F-8910-B2781DD06382}" type="parTrans" cxnId="{26B13BA3-EF55-4AAA-B265-4E820B7791FC}">
      <dgm:prSet/>
      <dgm:spPr/>
      <dgm:t>
        <a:bodyPr/>
        <a:lstStyle/>
        <a:p>
          <a:endParaRPr lang="tr-TR">
            <a:latin typeface="Arial" pitchFamily="34" charset="0"/>
            <a:cs typeface="Arial" pitchFamily="34" charset="0"/>
          </a:endParaRPr>
        </a:p>
      </dgm:t>
    </dgm:pt>
    <dgm:pt modelId="{7CC13692-E72B-4220-9738-B125B56E0389}" type="sibTrans" cxnId="{26B13BA3-EF55-4AAA-B265-4E820B7791FC}">
      <dgm:prSet/>
      <dgm:spPr/>
      <dgm:t>
        <a:bodyPr/>
        <a:lstStyle/>
        <a:p>
          <a:endParaRPr lang="tr-TR">
            <a:latin typeface="Arial" pitchFamily="34" charset="0"/>
            <a:cs typeface="Arial" pitchFamily="34" charset="0"/>
          </a:endParaRPr>
        </a:p>
      </dgm:t>
    </dgm:pt>
    <dgm:pt modelId="{BEED9040-ED02-4A4E-A368-009FEF3A40D8}">
      <dgm:prSet/>
      <dgm:spPr/>
      <dgm:t>
        <a:bodyPr/>
        <a:lstStyle/>
        <a:p>
          <a:pPr rtl="0"/>
          <a:r>
            <a:rPr lang="tr-TR" dirty="0" smtClean="0">
              <a:solidFill>
                <a:schemeClr val="bg1"/>
              </a:solidFill>
              <a:latin typeface="Arial" pitchFamily="34" charset="0"/>
              <a:cs typeface="Arial" pitchFamily="34" charset="0"/>
            </a:rPr>
            <a:t>Dişler sürdükten sonra</a:t>
          </a:r>
          <a:endParaRPr lang="tr-TR" dirty="0">
            <a:solidFill>
              <a:schemeClr val="bg1"/>
            </a:solidFill>
            <a:latin typeface="Arial" pitchFamily="34" charset="0"/>
            <a:cs typeface="Arial" pitchFamily="34" charset="0"/>
          </a:endParaRPr>
        </a:p>
      </dgm:t>
    </dgm:pt>
    <dgm:pt modelId="{481CFE80-82A1-4C3A-925C-00468EB6530B}" type="parTrans" cxnId="{36820648-634F-4B44-831E-A7AF36855CD7}">
      <dgm:prSet/>
      <dgm:spPr/>
      <dgm:t>
        <a:bodyPr/>
        <a:lstStyle/>
        <a:p>
          <a:endParaRPr lang="tr-TR">
            <a:latin typeface="Arial" pitchFamily="34" charset="0"/>
            <a:cs typeface="Arial" pitchFamily="34" charset="0"/>
          </a:endParaRPr>
        </a:p>
      </dgm:t>
    </dgm:pt>
    <dgm:pt modelId="{A01B7E34-66E5-4430-AE3C-75A7F489F63A}" type="sibTrans" cxnId="{36820648-634F-4B44-831E-A7AF36855CD7}">
      <dgm:prSet/>
      <dgm:spPr/>
      <dgm:t>
        <a:bodyPr/>
        <a:lstStyle/>
        <a:p>
          <a:endParaRPr lang="tr-TR">
            <a:latin typeface="Arial" pitchFamily="34" charset="0"/>
            <a:cs typeface="Arial" pitchFamily="34" charset="0"/>
          </a:endParaRPr>
        </a:p>
      </dgm:t>
    </dgm:pt>
    <dgm:pt modelId="{68515A37-3154-4B24-A50F-77E4EE9AD14E}" type="pres">
      <dgm:prSet presAssocID="{05C8A6C6-2038-4B90-8C88-2D8B5BE19C0E}" presName="hierChild1" presStyleCnt="0">
        <dgm:presLayoutVars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tr-TR"/>
        </a:p>
      </dgm:t>
    </dgm:pt>
    <dgm:pt modelId="{34DE4C54-81A9-4746-B3C7-99E778AA3903}" type="pres">
      <dgm:prSet presAssocID="{1EA10EA4-F11F-437B-8588-877E9D392DEB}" presName="hierRoot1" presStyleCnt="0"/>
      <dgm:spPr/>
    </dgm:pt>
    <dgm:pt modelId="{34E67989-2E51-4778-9987-8073D9DF22A2}" type="pres">
      <dgm:prSet presAssocID="{1EA10EA4-F11F-437B-8588-877E9D392DEB}" presName="composite" presStyleCnt="0"/>
      <dgm:spPr/>
    </dgm:pt>
    <dgm:pt modelId="{62F8B422-675A-4DFF-8786-4F775FA268C5}" type="pres">
      <dgm:prSet presAssocID="{1EA10EA4-F11F-437B-8588-877E9D392DEB}" presName="background" presStyleLbl="node0" presStyleIdx="0" presStyleCnt="1"/>
      <dgm:spPr/>
    </dgm:pt>
    <dgm:pt modelId="{106817DE-92E5-4A79-9083-28C965FFD944}" type="pres">
      <dgm:prSet presAssocID="{1EA10EA4-F11F-437B-8588-877E9D392DEB}" presName="text" presStyleLbl="fgAcc0" presStyleIdx="0" presStyleCnt="1" custScaleX="255348">
        <dgm:presLayoutVars>
          <dgm:chPref val="3"/>
        </dgm:presLayoutVars>
      </dgm:prSet>
      <dgm:spPr/>
      <dgm:t>
        <a:bodyPr/>
        <a:lstStyle/>
        <a:p>
          <a:endParaRPr lang="tr-TR"/>
        </a:p>
      </dgm:t>
    </dgm:pt>
    <dgm:pt modelId="{F6A8D10A-687D-4316-8F5A-DE34DF3F4BF5}" type="pres">
      <dgm:prSet presAssocID="{1EA10EA4-F11F-437B-8588-877E9D392DEB}" presName="hierChild2" presStyleCnt="0"/>
      <dgm:spPr/>
    </dgm:pt>
    <dgm:pt modelId="{0006C703-10F8-488C-A13A-7EDA1101F9B3}" type="pres">
      <dgm:prSet presAssocID="{AC485927-1D2A-445E-B241-5D025F80CB66}" presName="Name10" presStyleLbl="parChTrans1D2" presStyleIdx="0" presStyleCnt="4"/>
      <dgm:spPr/>
      <dgm:t>
        <a:bodyPr/>
        <a:lstStyle/>
        <a:p>
          <a:endParaRPr lang="tr-TR"/>
        </a:p>
      </dgm:t>
    </dgm:pt>
    <dgm:pt modelId="{795012C6-287A-403A-B663-CAAD245986BD}" type="pres">
      <dgm:prSet presAssocID="{E2104F11-17A4-4457-9E64-C37CAEDE8BE4}" presName="hierRoot2" presStyleCnt="0"/>
      <dgm:spPr/>
    </dgm:pt>
    <dgm:pt modelId="{57C1628D-F382-4E7A-8DB0-2E5FFA046ECE}" type="pres">
      <dgm:prSet presAssocID="{E2104F11-17A4-4457-9E64-C37CAEDE8BE4}" presName="composite2" presStyleCnt="0"/>
      <dgm:spPr/>
    </dgm:pt>
    <dgm:pt modelId="{CEA55BBF-CE8A-40BD-9A23-C6F261D7079F}" type="pres">
      <dgm:prSet presAssocID="{E2104F11-17A4-4457-9E64-C37CAEDE8BE4}" presName="background2" presStyleLbl="node2" presStyleIdx="0" presStyleCnt="4"/>
      <dgm:spPr/>
    </dgm:pt>
    <dgm:pt modelId="{DFA36779-A95E-4704-8159-9AE498FF982E}" type="pres">
      <dgm:prSet presAssocID="{E2104F11-17A4-4457-9E64-C37CAEDE8BE4}" presName="text2" presStyleLbl="fgAcc2" presStyleIdx="0" presStyleCnt="4" custLinFactNeighborX="-1840" custLinFactNeighborY="2007">
        <dgm:presLayoutVars>
          <dgm:chPref val="3"/>
        </dgm:presLayoutVars>
      </dgm:prSet>
      <dgm:spPr/>
      <dgm:t>
        <a:bodyPr/>
        <a:lstStyle/>
        <a:p>
          <a:endParaRPr lang="tr-TR"/>
        </a:p>
      </dgm:t>
    </dgm:pt>
    <dgm:pt modelId="{EC0AEF00-67E2-41C5-A5DF-7E4CA1BCE011}" type="pres">
      <dgm:prSet presAssocID="{E2104F11-17A4-4457-9E64-C37CAEDE8BE4}" presName="hierChild3" presStyleCnt="0"/>
      <dgm:spPr/>
    </dgm:pt>
    <dgm:pt modelId="{75B55400-26DB-4B60-9B08-C3B048033E69}" type="pres">
      <dgm:prSet presAssocID="{F510BEA1-E7F4-4B9F-8910-B2781DD06382}" presName="Name17" presStyleLbl="parChTrans1D3" presStyleIdx="0" presStyleCnt="2"/>
      <dgm:spPr/>
      <dgm:t>
        <a:bodyPr/>
        <a:lstStyle/>
        <a:p>
          <a:endParaRPr lang="tr-TR"/>
        </a:p>
      </dgm:t>
    </dgm:pt>
    <dgm:pt modelId="{97759C2B-C45F-46D4-B5AB-21BD977A03C1}" type="pres">
      <dgm:prSet presAssocID="{3DF3BC88-3A45-4425-AFD8-D8C42F7374CC}" presName="hierRoot3" presStyleCnt="0"/>
      <dgm:spPr/>
    </dgm:pt>
    <dgm:pt modelId="{EBDA1C4F-9396-4078-A4BA-DAB393925D6F}" type="pres">
      <dgm:prSet presAssocID="{3DF3BC88-3A45-4425-AFD8-D8C42F7374CC}" presName="composite3" presStyleCnt="0"/>
      <dgm:spPr/>
    </dgm:pt>
    <dgm:pt modelId="{821B6474-E879-4D93-9713-D3E23D3AFB65}" type="pres">
      <dgm:prSet presAssocID="{3DF3BC88-3A45-4425-AFD8-D8C42F7374CC}" presName="background3" presStyleLbl="node3" presStyleIdx="0" presStyleCnt="2"/>
      <dgm:spPr/>
    </dgm:pt>
    <dgm:pt modelId="{27FC5397-387D-4E1E-BF77-79AED37613A6}" type="pres">
      <dgm:prSet presAssocID="{3DF3BC88-3A45-4425-AFD8-D8C42F7374CC}" presName="text3" presStyleLbl="fgAcc3" presStyleIdx="0" presStyleCnt="2">
        <dgm:presLayoutVars>
          <dgm:chPref val="3"/>
        </dgm:presLayoutVars>
      </dgm:prSet>
      <dgm:spPr/>
      <dgm:t>
        <a:bodyPr/>
        <a:lstStyle/>
        <a:p>
          <a:endParaRPr lang="tr-TR"/>
        </a:p>
      </dgm:t>
    </dgm:pt>
    <dgm:pt modelId="{29259C9C-8DA4-431A-8858-154014CE8FA3}" type="pres">
      <dgm:prSet presAssocID="{3DF3BC88-3A45-4425-AFD8-D8C42F7374CC}" presName="hierChild4" presStyleCnt="0"/>
      <dgm:spPr/>
    </dgm:pt>
    <dgm:pt modelId="{5D5A9A4B-FDC2-4AE3-9488-1E18F8DCFC8F}" type="pres">
      <dgm:prSet presAssocID="{481CFE80-82A1-4C3A-925C-00468EB6530B}" presName="Name17" presStyleLbl="parChTrans1D3" presStyleIdx="1" presStyleCnt="2"/>
      <dgm:spPr/>
      <dgm:t>
        <a:bodyPr/>
        <a:lstStyle/>
        <a:p>
          <a:endParaRPr lang="tr-TR"/>
        </a:p>
      </dgm:t>
    </dgm:pt>
    <dgm:pt modelId="{EEE00B27-8060-43F1-B9F8-003257658A54}" type="pres">
      <dgm:prSet presAssocID="{BEED9040-ED02-4A4E-A368-009FEF3A40D8}" presName="hierRoot3" presStyleCnt="0"/>
      <dgm:spPr/>
    </dgm:pt>
    <dgm:pt modelId="{D870BF5D-E8D9-42F8-B181-F978081882DD}" type="pres">
      <dgm:prSet presAssocID="{BEED9040-ED02-4A4E-A368-009FEF3A40D8}" presName="composite3" presStyleCnt="0"/>
      <dgm:spPr/>
    </dgm:pt>
    <dgm:pt modelId="{0ACE3878-6ABF-4D6A-A548-055CEA46416C}" type="pres">
      <dgm:prSet presAssocID="{BEED9040-ED02-4A4E-A368-009FEF3A40D8}" presName="background3" presStyleLbl="node3" presStyleIdx="1" presStyleCnt="2"/>
      <dgm:spPr/>
    </dgm:pt>
    <dgm:pt modelId="{7895D76A-BC7E-450B-941A-9FDCDFADE998}" type="pres">
      <dgm:prSet presAssocID="{BEED9040-ED02-4A4E-A368-009FEF3A40D8}" presName="text3" presStyleLbl="fgAcc3" presStyleIdx="1" presStyleCnt="2">
        <dgm:presLayoutVars>
          <dgm:chPref val="3"/>
        </dgm:presLayoutVars>
      </dgm:prSet>
      <dgm:spPr/>
      <dgm:t>
        <a:bodyPr/>
        <a:lstStyle/>
        <a:p>
          <a:endParaRPr lang="tr-TR"/>
        </a:p>
      </dgm:t>
    </dgm:pt>
    <dgm:pt modelId="{4197D332-8730-4574-A549-EDF59524A9C2}" type="pres">
      <dgm:prSet presAssocID="{BEED9040-ED02-4A4E-A368-009FEF3A40D8}" presName="hierChild4" presStyleCnt="0"/>
      <dgm:spPr/>
    </dgm:pt>
    <dgm:pt modelId="{4367F9F5-AAAB-4499-AD5E-2CCA15AB92A0}" type="pres">
      <dgm:prSet presAssocID="{E232A9CF-0CE9-45B3-882A-DA7AF37FC492}" presName="Name10" presStyleLbl="parChTrans1D2" presStyleIdx="1" presStyleCnt="4"/>
      <dgm:spPr/>
      <dgm:t>
        <a:bodyPr/>
        <a:lstStyle/>
        <a:p>
          <a:endParaRPr lang="tr-TR"/>
        </a:p>
      </dgm:t>
    </dgm:pt>
    <dgm:pt modelId="{815CD7EB-2AB7-4A5C-AB2E-560DE8C44D33}" type="pres">
      <dgm:prSet presAssocID="{83FB8FD8-26E6-4CCD-A524-16A5444F1B68}" presName="hierRoot2" presStyleCnt="0"/>
      <dgm:spPr/>
    </dgm:pt>
    <dgm:pt modelId="{7E48AD9C-963B-42B5-87EA-DD34C88F2A40}" type="pres">
      <dgm:prSet presAssocID="{83FB8FD8-26E6-4CCD-A524-16A5444F1B68}" presName="composite2" presStyleCnt="0"/>
      <dgm:spPr/>
    </dgm:pt>
    <dgm:pt modelId="{9B3D5B8A-90B5-4B2E-B637-E7A7401C1DB6}" type="pres">
      <dgm:prSet presAssocID="{83FB8FD8-26E6-4CCD-A524-16A5444F1B68}" presName="background2" presStyleLbl="node2" presStyleIdx="1" presStyleCnt="4"/>
      <dgm:spPr/>
    </dgm:pt>
    <dgm:pt modelId="{57D24454-71E6-4522-8B0D-E8ECA9A137F7}" type="pres">
      <dgm:prSet presAssocID="{83FB8FD8-26E6-4CCD-A524-16A5444F1B68}" presName="text2" presStyleLbl="fgAcc2" presStyleIdx="1" presStyleCnt="4">
        <dgm:presLayoutVars>
          <dgm:chPref val="3"/>
        </dgm:presLayoutVars>
      </dgm:prSet>
      <dgm:spPr/>
      <dgm:t>
        <a:bodyPr/>
        <a:lstStyle/>
        <a:p>
          <a:endParaRPr lang="tr-TR"/>
        </a:p>
      </dgm:t>
    </dgm:pt>
    <dgm:pt modelId="{46DFD888-CBA4-4444-BFB7-6D489DC50738}" type="pres">
      <dgm:prSet presAssocID="{83FB8FD8-26E6-4CCD-A524-16A5444F1B68}" presName="hierChild3" presStyleCnt="0"/>
      <dgm:spPr/>
    </dgm:pt>
    <dgm:pt modelId="{79ABB938-F218-45D6-94F9-0691EC24588D}" type="pres">
      <dgm:prSet presAssocID="{966F53A0-BA11-42EE-9700-89B1C9248D76}" presName="Name10" presStyleLbl="parChTrans1D2" presStyleIdx="2" presStyleCnt="4"/>
      <dgm:spPr/>
      <dgm:t>
        <a:bodyPr/>
        <a:lstStyle/>
        <a:p>
          <a:endParaRPr lang="tr-TR"/>
        </a:p>
      </dgm:t>
    </dgm:pt>
    <dgm:pt modelId="{8CD49448-258B-42C4-B1AF-6C8413E0F232}" type="pres">
      <dgm:prSet presAssocID="{1F966348-2689-4746-8CA2-89EF5D4D42CA}" presName="hierRoot2" presStyleCnt="0"/>
      <dgm:spPr/>
    </dgm:pt>
    <dgm:pt modelId="{EC169078-88B0-4C88-B428-490B54D68E90}" type="pres">
      <dgm:prSet presAssocID="{1F966348-2689-4746-8CA2-89EF5D4D42CA}" presName="composite2" presStyleCnt="0"/>
      <dgm:spPr/>
    </dgm:pt>
    <dgm:pt modelId="{908A8644-2151-48AE-9B2A-1E46BAE55005}" type="pres">
      <dgm:prSet presAssocID="{1F966348-2689-4746-8CA2-89EF5D4D42CA}" presName="background2" presStyleLbl="node2" presStyleIdx="2" presStyleCnt="4"/>
      <dgm:spPr/>
    </dgm:pt>
    <dgm:pt modelId="{0119F2CA-023A-4477-9AC5-640FE4DDF87C}" type="pres">
      <dgm:prSet presAssocID="{1F966348-2689-4746-8CA2-89EF5D4D42CA}" presName="text2" presStyleLbl="fgAcc2" presStyleIdx="2" presStyleCnt="4">
        <dgm:presLayoutVars>
          <dgm:chPref val="3"/>
        </dgm:presLayoutVars>
      </dgm:prSet>
      <dgm:spPr/>
      <dgm:t>
        <a:bodyPr/>
        <a:lstStyle/>
        <a:p>
          <a:endParaRPr lang="tr-TR"/>
        </a:p>
      </dgm:t>
    </dgm:pt>
    <dgm:pt modelId="{E04C2799-EEC3-42B3-BADC-A46D12028C2B}" type="pres">
      <dgm:prSet presAssocID="{1F966348-2689-4746-8CA2-89EF5D4D42CA}" presName="hierChild3" presStyleCnt="0"/>
      <dgm:spPr/>
    </dgm:pt>
    <dgm:pt modelId="{5EB6B0BA-9F46-46D8-9A04-6FC2775C0A2A}" type="pres">
      <dgm:prSet presAssocID="{4C125337-F7BF-4463-97A9-B4155E6BE467}" presName="Name10" presStyleLbl="parChTrans1D2" presStyleIdx="3" presStyleCnt="4"/>
      <dgm:spPr/>
      <dgm:t>
        <a:bodyPr/>
        <a:lstStyle/>
        <a:p>
          <a:endParaRPr lang="tr-TR"/>
        </a:p>
      </dgm:t>
    </dgm:pt>
    <dgm:pt modelId="{9CB1B804-39B5-4B38-8DA7-23D9BF94D551}" type="pres">
      <dgm:prSet presAssocID="{A916A0CC-3812-43D9-95EE-3FE893CF83FC}" presName="hierRoot2" presStyleCnt="0"/>
      <dgm:spPr/>
    </dgm:pt>
    <dgm:pt modelId="{8C25C31C-D81A-4BC1-9D19-95E78DBC183D}" type="pres">
      <dgm:prSet presAssocID="{A916A0CC-3812-43D9-95EE-3FE893CF83FC}" presName="composite2" presStyleCnt="0"/>
      <dgm:spPr/>
    </dgm:pt>
    <dgm:pt modelId="{7F3FA9ED-FE43-49DC-9697-99E92C74ABF1}" type="pres">
      <dgm:prSet presAssocID="{A916A0CC-3812-43D9-95EE-3FE893CF83FC}" presName="background2" presStyleLbl="node2" presStyleIdx="3" presStyleCnt="4"/>
      <dgm:spPr/>
    </dgm:pt>
    <dgm:pt modelId="{302DB0F4-03D2-4ACE-9CDE-24ADFD1E3567}" type="pres">
      <dgm:prSet presAssocID="{A916A0CC-3812-43D9-95EE-3FE893CF83FC}" presName="text2" presStyleLbl="fgAcc2" presStyleIdx="3" presStyleCnt="4">
        <dgm:presLayoutVars>
          <dgm:chPref val="3"/>
        </dgm:presLayoutVars>
      </dgm:prSet>
      <dgm:spPr/>
      <dgm:t>
        <a:bodyPr/>
        <a:lstStyle/>
        <a:p>
          <a:endParaRPr lang="tr-TR"/>
        </a:p>
      </dgm:t>
    </dgm:pt>
    <dgm:pt modelId="{EF31F0FD-52DC-429F-A94A-2A460CE6A2FE}" type="pres">
      <dgm:prSet presAssocID="{A916A0CC-3812-43D9-95EE-3FE893CF83FC}" presName="hierChild3" presStyleCnt="0"/>
      <dgm:spPr/>
    </dgm:pt>
  </dgm:ptLst>
  <dgm:cxnLst>
    <dgm:cxn modelId="{CC98D1A0-3856-4B46-93E6-DE3CA6853B1F}" type="presOf" srcId="{A916A0CC-3812-43D9-95EE-3FE893CF83FC}" destId="{302DB0F4-03D2-4ACE-9CDE-24ADFD1E3567}" srcOrd="0" destOrd="0" presId="urn:microsoft.com/office/officeart/2005/8/layout/hierarchy1"/>
    <dgm:cxn modelId="{D8759497-08A7-4C74-A2E2-151564D8CE0C}" srcId="{1EA10EA4-F11F-437B-8588-877E9D392DEB}" destId="{83FB8FD8-26E6-4CCD-A524-16A5444F1B68}" srcOrd="1" destOrd="0" parTransId="{E232A9CF-0CE9-45B3-882A-DA7AF37FC492}" sibTransId="{20E63F4A-E8E1-4079-A969-1DA0D874F0EA}"/>
    <dgm:cxn modelId="{227A340B-A8E9-46C5-B238-5A12C297ECA1}" srcId="{1EA10EA4-F11F-437B-8588-877E9D392DEB}" destId="{1F966348-2689-4746-8CA2-89EF5D4D42CA}" srcOrd="2" destOrd="0" parTransId="{966F53A0-BA11-42EE-9700-89B1C9248D76}" sibTransId="{2BD5D472-CEE0-4526-9198-5F6B483A1063}"/>
    <dgm:cxn modelId="{AF8EC1BB-9A7F-46BF-A267-050E09C9C733}" srcId="{1EA10EA4-F11F-437B-8588-877E9D392DEB}" destId="{A916A0CC-3812-43D9-95EE-3FE893CF83FC}" srcOrd="3" destOrd="0" parTransId="{4C125337-F7BF-4463-97A9-B4155E6BE467}" sibTransId="{6A75902D-1846-4017-A8AE-E9CA5D0692B8}"/>
    <dgm:cxn modelId="{E408804A-CF4B-4B4F-A27C-2CED9026B6CB}" type="presOf" srcId="{3DF3BC88-3A45-4425-AFD8-D8C42F7374CC}" destId="{27FC5397-387D-4E1E-BF77-79AED37613A6}" srcOrd="0" destOrd="0" presId="urn:microsoft.com/office/officeart/2005/8/layout/hierarchy1"/>
    <dgm:cxn modelId="{956FDD4C-CD12-4096-A155-21D9AF566B8C}" type="presOf" srcId="{BEED9040-ED02-4A4E-A368-009FEF3A40D8}" destId="{7895D76A-BC7E-450B-941A-9FDCDFADE998}" srcOrd="0" destOrd="0" presId="urn:microsoft.com/office/officeart/2005/8/layout/hierarchy1"/>
    <dgm:cxn modelId="{1A85FE39-1E99-4C77-BDDB-B0F4D142E3B6}" type="presOf" srcId="{E232A9CF-0CE9-45B3-882A-DA7AF37FC492}" destId="{4367F9F5-AAAB-4499-AD5E-2CCA15AB92A0}" srcOrd="0" destOrd="0" presId="urn:microsoft.com/office/officeart/2005/8/layout/hierarchy1"/>
    <dgm:cxn modelId="{C1031585-E475-4857-AC0C-3B40B698B4DB}" type="presOf" srcId="{4C125337-F7BF-4463-97A9-B4155E6BE467}" destId="{5EB6B0BA-9F46-46D8-9A04-6FC2775C0A2A}" srcOrd="0" destOrd="0" presId="urn:microsoft.com/office/officeart/2005/8/layout/hierarchy1"/>
    <dgm:cxn modelId="{F2FC53EF-654E-407C-A092-C12B19DFF9F3}" type="presOf" srcId="{F510BEA1-E7F4-4B9F-8910-B2781DD06382}" destId="{75B55400-26DB-4B60-9B08-C3B048033E69}" srcOrd="0" destOrd="0" presId="urn:microsoft.com/office/officeart/2005/8/layout/hierarchy1"/>
    <dgm:cxn modelId="{758C4973-E033-4361-A7AC-4249E70D66FC}" srcId="{1EA10EA4-F11F-437B-8588-877E9D392DEB}" destId="{E2104F11-17A4-4457-9E64-C37CAEDE8BE4}" srcOrd="0" destOrd="0" parTransId="{AC485927-1D2A-445E-B241-5D025F80CB66}" sibTransId="{99D4CF9C-5620-474F-9001-CC3033FFE1D1}"/>
    <dgm:cxn modelId="{54EC3558-1218-4ECD-915C-87FDB224C3AA}" type="presOf" srcId="{966F53A0-BA11-42EE-9700-89B1C9248D76}" destId="{79ABB938-F218-45D6-94F9-0691EC24588D}" srcOrd="0" destOrd="0" presId="urn:microsoft.com/office/officeart/2005/8/layout/hierarchy1"/>
    <dgm:cxn modelId="{26B13BA3-EF55-4AAA-B265-4E820B7791FC}" srcId="{E2104F11-17A4-4457-9E64-C37CAEDE8BE4}" destId="{3DF3BC88-3A45-4425-AFD8-D8C42F7374CC}" srcOrd="0" destOrd="0" parTransId="{F510BEA1-E7F4-4B9F-8910-B2781DD06382}" sibTransId="{7CC13692-E72B-4220-9738-B125B56E0389}"/>
    <dgm:cxn modelId="{42933B99-0308-4464-B121-94734385676D}" type="presOf" srcId="{1F966348-2689-4746-8CA2-89EF5D4D42CA}" destId="{0119F2CA-023A-4477-9AC5-640FE4DDF87C}" srcOrd="0" destOrd="0" presId="urn:microsoft.com/office/officeart/2005/8/layout/hierarchy1"/>
    <dgm:cxn modelId="{0D878CEE-5FEA-49DF-960C-67CCC61D9D1F}" type="presOf" srcId="{E2104F11-17A4-4457-9E64-C37CAEDE8BE4}" destId="{DFA36779-A95E-4704-8159-9AE498FF982E}" srcOrd="0" destOrd="0" presId="urn:microsoft.com/office/officeart/2005/8/layout/hierarchy1"/>
    <dgm:cxn modelId="{975DBF27-C507-4414-9EEB-59398D9FC426}" type="presOf" srcId="{83FB8FD8-26E6-4CCD-A524-16A5444F1B68}" destId="{57D24454-71E6-4522-8B0D-E8ECA9A137F7}" srcOrd="0" destOrd="0" presId="urn:microsoft.com/office/officeart/2005/8/layout/hierarchy1"/>
    <dgm:cxn modelId="{91AE59DB-D9C9-484E-A79A-5FA7FC58578C}" srcId="{05C8A6C6-2038-4B90-8C88-2D8B5BE19C0E}" destId="{1EA10EA4-F11F-437B-8588-877E9D392DEB}" srcOrd="0" destOrd="0" parTransId="{3BD06F98-05D2-4ECA-A720-FA450721D1B8}" sibTransId="{15CEA9E3-A57B-47A2-AD75-37BBB2858C77}"/>
    <dgm:cxn modelId="{852EAC20-76BD-4883-A728-040B3E0FDD9A}" type="presOf" srcId="{05C8A6C6-2038-4B90-8C88-2D8B5BE19C0E}" destId="{68515A37-3154-4B24-A50F-77E4EE9AD14E}" srcOrd="0" destOrd="0" presId="urn:microsoft.com/office/officeart/2005/8/layout/hierarchy1"/>
    <dgm:cxn modelId="{36820648-634F-4B44-831E-A7AF36855CD7}" srcId="{E2104F11-17A4-4457-9E64-C37CAEDE8BE4}" destId="{BEED9040-ED02-4A4E-A368-009FEF3A40D8}" srcOrd="1" destOrd="0" parTransId="{481CFE80-82A1-4C3A-925C-00468EB6530B}" sibTransId="{A01B7E34-66E5-4430-AE3C-75A7F489F63A}"/>
    <dgm:cxn modelId="{77DD6AAA-16F6-4193-8C8C-38AEED8FBD3F}" type="presOf" srcId="{481CFE80-82A1-4C3A-925C-00468EB6530B}" destId="{5D5A9A4B-FDC2-4AE3-9488-1E18F8DCFC8F}" srcOrd="0" destOrd="0" presId="urn:microsoft.com/office/officeart/2005/8/layout/hierarchy1"/>
    <dgm:cxn modelId="{625A5F4D-E1F7-4D1D-9EAD-635F79790583}" type="presOf" srcId="{1EA10EA4-F11F-437B-8588-877E9D392DEB}" destId="{106817DE-92E5-4A79-9083-28C965FFD944}" srcOrd="0" destOrd="0" presId="urn:microsoft.com/office/officeart/2005/8/layout/hierarchy1"/>
    <dgm:cxn modelId="{EDB98E01-8C80-4F77-BB39-B766711A7691}" type="presOf" srcId="{AC485927-1D2A-445E-B241-5D025F80CB66}" destId="{0006C703-10F8-488C-A13A-7EDA1101F9B3}" srcOrd="0" destOrd="0" presId="urn:microsoft.com/office/officeart/2005/8/layout/hierarchy1"/>
    <dgm:cxn modelId="{18A63BD8-C874-406E-9FFA-30036DD8D65F}" type="presParOf" srcId="{68515A37-3154-4B24-A50F-77E4EE9AD14E}" destId="{34DE4C54-81A9-4746-B3C7-99E778AA3903}" srcOrd="0" destOrd="0" presId="urn:microsoft.com/office/officeart/2005/8/layout/hierarchy1"/>
    <dgm:cxn modelId="{A566F2AB-178C-4444-83D1-B4320A40AA6C}" type="presParOf" srcId="{34DE4C54-81A9-4746-B3C7-99E778AA3903}" destId="{34E67989-2E51-4778-9987-8073D9DF22A2}" srcOrd="0" destOrd="0" presId="urn:microsoft.com/office/officeart/2005/8/layout/hierarchy1"/>
    <dgm:cxn modelId="{76391E2D-8E8C-4E08-9493-D491584EF538}" type="presParOf" srcId="{34E67989-2E51-4778-9987-8073D9DF22A2}" destId="{62F8B422-675A-4DFF-8786-4F775FA268C5}" srcOrd="0" destOrd="0" presId="urn:microsoft.com/office/officeart/2005/8/layout/hierarchy1"/>
    <dgm:cxn modelId="{6BF16492-9AC8-4143-A016-B0FC87AF74C2}" type="presParOf" srcId="{34E67989-2E51-4778-9987-8073D9DF22A2}" destId="{106817DE-92E5-4A79-9083-28C965FFD944}" srcOrd="1" destOrd="0" presId="urn:microsoft.com/office/officeart/2005/8/layout/hierarchy1"/>
    <dgm:cxn modelId="{A5CAB3B9-7DC4-41B1-9D5F-FA45A4CFFE30}" type="presParOf" srcId="{34DE4C54-81A9-4746-B3C7-99E778AA3903}" destId="{F6A8D10A-687D-4316-8F5A-DE34DF3F4BF5}" srcOrd="1" destOrd="0" presId="urn:microsoft.com/office/officeart/2005/8/layout/hierarchy1"/>
    <dgm:cxn modelId="{721D9294-5B25-4770-8744-980EC75935BB}" type="presParOf" srcId="{F6A8D10A-687D-4316-8F5A-DE34DF3F4BF5}" destId="{0006C703-10F8-488C-A13A-7EDA1101F9B3}" srcOrd="0" destOrd="0" presId="urn:microsoft.com/office/officeart/2005/8/layout/hierarchy1"/>
    <dgm:cxn modelId="{A70EC944-C6C2-4908-83D7-FAE5E14C804D}" type="presParOf" srcId="{F6A8D10A-687D-4316-8F5A-DE34DF3F4BF5}" destId="{795012C6-287A-403A-B663-CAAD245986BD}" srcOrd="1" destOrd="0" presId="urn:microsoft.com/office/officeart/2005/8/layout/hierarchy1"/>
    <dgm:cxn modelId="{BCED856F-331D-4B48-8C69-A36B7CAED513}" type="presParOf" srcId="{795012C6-287A-403A-B663-CAAD245986BD}" destId="{57C1628D-F382-4E7A-8DB0-2E5FFA046ECE}" srcOrd="0" destOrd="0" presId="urn:microsoft.com/office/officeart/2005/8/layout/hierarchy1"/>
    <dgm:cxn modelId="{3BABF72D-1DC4-41EF-A833-3522FAD3335F}" type="presParOf" srcId="{57C1628D-F382-4E7A-8DB0-2E5FFA046ECE}" destId="{CEA55BBF-CE8A-40BD-9A23-C6F261D7079F}" srcOrd="0" destOrd="0" presId="urn:microsoft.com/office/officeart/2005/8/layout/hierarchy1"/>
    <dgm:cxn modelId="{CB1CDD8D-937B-4A18-B287-04920C182BF8}" type="presParOf" srcId="{57C1628D-F382-4E7A-8DB0-2E5FFA046ECE}" destId="{DFA36779-A95E-4704-8159-9AE498FF982E}" srcOrd="1" destOrd="0" presId="urn:microsoft.com/office/officeart/2005/8/layout/hierarchy1"/>
    <dgm:cxn modelId="{79659C8B-01A7-476E-A0B8-687A51B81373}" type="presParOf" srcId="{795012C6-287A-403A-B663-CAAD245986BD}" destId="{EC0AEF00-67E2-41C5-A5DF-7E4CA1BCE011}" srcOrd="1" destOrd="0" presId="urn:microsoft.com/office/officeart/2005/8/layout/hierarchy1"/>
    <dgm:cxn modelId="{7FE371B2-C9CA-4D23-BB2B-6DC0CBF3A462}" type="presParOf" srcId="{EC0AEF00-67E2-41C5-A5DF-7E4CA1BCE011}" destId="{75B55400-26DB-4B60-9B08-C3B048033E69}" srcOrd="0" destOrd="0" presId="urn:microsoft.com/office/officeart/2005/8/layout/hierarchy1"/>
    <dgm:cxn modelId="{7EA69757-D8F6-49BE-BB1E-297DE65C9301}" type="presParOf" srcId="{EC0AEF00-67E2-41C5-A5DF-7E4CA1BCE011}" destId="{97759C2B-C45F-46D4-B5AB-21BD977A03C1}" srcOrd="1" destOrd="0" presId="urn:microsoft.com/office/officeart/2005/8/layout/hierarchy1"/>
    <dgm:cxn modelId="{86C6967E-393B-470A-9BCF-A18B0035018F}" type="presParOf" srcId="{97759C2B-C45F-46D4-B5AB-21BD977A03C1}" destId="{EBDA1C4F-9396-4078-A4BA-DAB393925D6F}" srcOrd="0" destOrd="0" presId="urn:microsoft.com/office/officeart/2005/8/layout/hierarchy1"/>
    <dgm:cxn modelId="{43188970-8D0D-4F26-B02C-03D8C80C611F}" type="presParOf" srcId="{EBDA1C4F-9396-4078-A4BA-DAB393925D6F}" destId="{821B6474-E879-4D93-9713-D3E23D3AFB65}" srcOrd="0" destOrd="0" presId="urn:microsoft.com/office/officeart/2005/8/layout/hierarchy1"/>
    <dgm:cxn modelId="{D24E26A6-6993-44B4-9CA7-EB1F90885440}" type="presParOf" srcId="{EBDA1C4F-9396-4078-A4BA-DAB393925D6F}" destId="{27FC5397-387D-4E1E-BF77-79AED37613A6}" srcOrd="1" destOrd="0" presId="urn:microsoft.com/office/officeart/2005/8/layout/hierarchy1"/>
    <dgm:cxn modelId="{91C64827-3C74-4F67-93B3-2E286436303F}" type="presParOf" srcId="{97759C2B-C45F-46D4-B5AB-21BD977A03C1}" destId="{29259C9C-8DA4-431A-8858-154014CE8FA3}" srcOrd="1" destOrd="0" presId="urn:microsoft.com/office/officeart/2005/8/layout/hierarchy1"/>
    <dgm:cxn modelId="{8B239F6E-9E21-4EC6-842E-059EACAFF0FC}" type="presParOf" srcId="{EC0AEF00-67E2-41C5-A5DF-7E4CA1BCE011}" destId="{5D5A9A4B-FDC2-4AE3-9488-1E18F8DCFC8F}" srcOrd="2" destOrd="0" presId="urn:microsoft.com/office/officeart/2005/8/layout/hierarchy1"/>
    <dgm:cxn modelId="{D6DF5CDE-C454-4DBD-BFD3-4EF3DF36A2B8}" type="presParOf" srcId="{EC0AEF00-67E2-41C5-A5DF-7E4CA1BCE011}" destId="{EEE00B27-8060-43F1-B9F8-003257658A54}" srcOrd="3" destOrd="0" presId="urn:microsoft.com/office/officeart/2005/8/layout/hierarchy1"/>
    <dgm:cxn modelId="{2A62AB58-9F7A-4C5C-BC74-65C8EC7F30B9}" type="presParOf" srcId="{EEE00B27-8060-43F1-B9F8-003257658A54}" destId="{D870BF5D-E8D9-42F8-B181-F978081882DD}" srcOrd="0" destOrd="0" presId="urn:microsoft.com/office/officeart/2005/8/layout/hierarchy1"/>
    <dgm:cxn modelId="{D0555B7D-FA8F-4CF2-93CD-FC96D3E37442}" type="presParOf" srcId="{D870BF5D-E8D9-42F8-B181-F978081882DD}" destId="{0ACE3878-6ABF-4D6A-A548-055CEA46416C}" srcOrd="0" destOrd="0" presId="urn:microsoft.com/office/officeart/2005/8/layout/hierarchy1"/>
    <dgm:cxn modelId="{F4BEF5AE-B798-4B8D-A4D3-4631788A8C31}" type="presParOf" srcId="{D870BF5D-E8D9-42F8-B181-F978081882DD}" destId="{7895D76A-BC7E-450B-941A-9FDCDFADE998}" srcOrd="1" destOrd="0" presId="urn:microsoft.com/office/officeart/2005/8/layout/hierarchy1"/>
    <dgm:cxn modelId="{EAD438DF-CA3E-40A7-8132-6F679606CC49}" type="presParOf" srcId="{EEE00B27-8060-43F1-B9F8-003257658A54}" destId="{4197D332-8730-4574-A549-EDF59524A9C2}" srcOrd="1" destOrd="0" presId="urn:microsoft.com/office/officeart/2005/8/layout/hierarchy1"/>
    <dgm:cxn modelId="{EAA80F63-A384-45A5-B2B2-3E935C8DD72E}" type="presParOf" srcId="{F6A8D10A-687D-4316-8F5A-DE34DF3F4BF5}" destId="{4367F9F5-AAAB-4499-AD5E-2CCA15AB92A0}" srcOrd="2" destOrd="0" presId="urn:microsoft.com/office/officeart/2005/8/layout/hierarchy1"/>
    <dgm:cxn modelId="{F777E5A1-6DDE-45A6-B1BF-415A148092B8}" type="presParOf" srcId="{F6A8D10A-687D-4316-8F5A-DE34DF3F4BF5}" destId="{815CD7EB-2AB7-4A5C-AB2E-560DE8C44D33}" srcOrd="3" destOrd="0" presId="urn:microsoft.com/office/officeart/2005/8/layout/hierarchy1"/>
    <dgm:cxn modelId="{CBA82AD2-C047-417E-8B22-92674011C4B0}" type="presParOf" srcId="{815CD7EB-2AB7-4A5C-AB2E-560DE8C44D33}" destId="{7E48AD9C-963B-42B5-87EA-DD34C88F2A40}" srcOrd="0" destOrd="0" presId="urn:microsoft.com/office/officeart/2005/8/layout/hierarchy1"/>
    <dgm:cxn modelId="{2B8A12FE-3A58-4412-A32C-7E08E2CFA4AF}" type="presParOf" srcId="{7E48AD9C-963B-42B5-87EA-DD34C88F2A40}" destId="{9B3D5B8A-90B5-4B2E-B637-E7A7401C1DB6}" srcOrd="0" destOrd="0" presId="urn:microsoft.com/office/officeart/2005/8/layout/hierarchy1"/>
    <dgm:cxn modelId="{E9FF703E-1BAC-4D1A-BFAC-99AE24CA42D1}" type="presParOf" srcId="{7E48AD9C-963B-42B5-87EA-DD34C88F2A40}" destId="{57D24454-71E6-4522-8B0D-E8ECA9A137F7}" srcOrd="1" destOrd="0" presId="urn:microsoft.com/office/officeart/2005/8/layout/hierarchy1"/>
    <dgm:cxn modelId="{7EDBD601-1A27-4966-B7EA-9E44C6AB2127}" type="presParOf" srcId="{815CD7EB-2AB7-4A5C-AB2E-560DE8C44D33}" destId="{46DFD888-CBA4-4444-BFB7-6D489DC50738}" srcOrd="1" destOrd="0" presId="urn:microsoft.com/office/officeart/2005/8/layout/hierarchy1"/>
    <dgm:cxn modelId="{0B137E3B-730C-48DE-A39C-B8484372423E}" type="presParOf" srcId="{F6A8D10A-687D-4316-8F5A-DE34DF3F4BF5}" destId="{79ABB938-F218-45D6-94F9-0691EC24588D}" srcOrd="4" destOrd="0" presId="urn:microsoft.com/office/officeart/2005/8/layout/hierarchy1"/>
    <dgm:cxn modelId="{4E7F266F-64DD-4F8B-9FE2-771E7BAEFC0E}" type="presParOf" srcId="{F6A8D10A-687D-4316-8F5A-DE34DF3F4BF5}" destId="{8CD49448-258B-42C4-B1AF-6C8413E0F232}" srcOrd="5" destOrd="0" presId="urn:microsoft.com/office/officeart/2005/8/layout/hierarchy1"/>
    <dgm:cxn modelId="{B3E86181-6FD1-4129-92BC-2D198C530F34}" type="presParOf" srcId="{8CD49448-258B-42C4-B1AF-6C8413E0F232}" destId="{EC169078-88B0-4C88-B428-490B54D68E90}" srcOrd="0" destOrd="0" presId="urn:microsoft.com/office/officeart/2005/8/layout/hierarchy1"/>
    <dgm:cxn modelId="{45E275AE-7687-4DF6-BAA1-D50808D835D7}" type="presParOf" srcId="{EC169078-88B0-4C88-B428-490B54D68E90}" destId="{908A8644-2151-48AE-9B2A-1E46BAE55005}" srcOrd="0" destOrd="0" presId="urn:microsoft.com/office/officeart/2005/8/layout/hierarchy1"/>
    <dgm:cxn modelId="{038718D2-DEA6-4251-845B-D6596E988C13}" type="presParOf" srcId="{EC169078-88B0-4C88-B428-490B54D68E90}" destId="{0119F2CA-023A-4477-9AC5-640FE4DDF87C}" srcOrd="1" destOrd="0" presId="urn:microsoft.com/office/officeart/2005/8/layout/hierarchy1"/>
    <dgm:cxn modelId="{28CA3022-766D-4A83-9CBE-A7B9989FD74B}" type="presParOf" srcId="{8CD49448-258B-42C4-B1AF-6C8413E0F232}" destId="{E04C2799-EEC3-42B3-BADC-A46D12028C2B}" srcOrd="1" destOrd="0" presId="urn:microsoft.com/office/officeart/2005/8/layout/hierarchy1"/>
    <dgm:cxn modelId="{4633D749-E5D6-404F-846C-DEFEC4688BA0}" type="presParOf" srcId="{F6A8D10A-687D-4316-8F5A-DE34DF3F4BF5}" destId="{5EB6B0BA-9F46-46D8-9A04-6FC2775C0A2A}" srcOrd="6" destOrd="0" presId="urn:microsoft.com/office/officeart/2005/8/layout/hierarchy1"/>
    <dgm:cxn modelId="{F86467C9-3F54-4A98-A34D-F3AF765A83F4}" type="presParOf" srcId="{F6A8D10A-687D-4316-8F5A-DE34DF3F4BF5}" destId="{9CB1B804-39B5-4B38-8DA7-23D9BF94D551}" srcOrd="7" destOrd="0" presId="urn:microsoft.com/office/officeart/2005/8/layout/hierarchy1"/>
    <dgm:cxn modelId="{19913C99-FD7F-48BB-B6A4-5F838BC813EF}" type="presParOf" srcId="{9CB1B804-39B5-4B38-8DA7-23D9BF94D551}" destId="{8C25C31C-D81A-4BC1-9D19-95E78DBC183D}" srcOrd="0" destOrd="0" presId="urn:microsoft.com/office/officeart/2005/8/layout/hierarchy1"/>
    <dgm:cxn modelId="{8E1EBD5A-5237-42F4-AA9A-06369D884EB0}" type="presParOf" srcId="{8C25C31C-D81A-4BC1-9D19-95E78DBC183D}" destId="{7F3FA9ED-FE43-49DC-9697-99E92C74ABF1}" srcOrd="0" destOrd="0" presId="urn:microsoft.com/office/officeart/2005/8/layout/hierarchy1"/>
    <dgm:cxn modelId="{74585D8C-A8C4-4CBD-8473-F0A413D25171}" type="presParOf" srcId="{8C25C31C-D81A-4BC1-9D19-95E78DBC183D}" destId="{302DB0F4-03D2-4ACE-9CDE-24ADFD1E3567}" srcOrd="1" destOrd="0" presId="urn:microsoft.com/office/officeart/2005/8/layout/hierarchy1"/>
    <dgm:cxn modelId="{6F71B38E-73AE-499B-A5AF-0992B8560DA0}" type="presParOf" srcId="{9CB1B804-39B5-4B38-8DA7-23D9BF94D551}" destId="{EF31F0FD-52DC-429F-A94A-2A460CE6A2FE}" srcOrd="1" destOrd="0" presId="urn:microsoft.com/office/officeart/2005/8/layout/hierarchy1"/>
  </dgm:cxnLst>
  <dgm:bg/>
  <dgm:whole/>
  <dgm:extLst>
    <a:ext uri="http://schemas.microsoft.com/office/drawing/2008/diagram">
      <dsp:dataModelExt xmlns:dsp="http://schemas.microsoft.com/office/drawing/2008/diagram" xmlns="" relId="rId7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975FF4F8-69C7-4255-82A8-4AA6B42235FD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tr-TR"/>
        </a:p>
      </dgm:t>
    </dgm:pt>
    <dgm:pt modelId="{5EC4751B-D73E-45E9-AD11-90A104C8EB32}">
      <dgm:prSet custT="1"/>
      <dgm:spPr>
        <a:solidFill>
          <a:srgbClr val="FF7C80"/>
        </a:solidFill>
      </dgm:spPr>
      <dgm:t>
        <a:bodyPr/>
        <a:lstStyle/>
        <a:p>
          <a:pPr algn="ctr" rtl="0"/>
          <a:r>
            <a:rPr lang="tr-TR" sz="2800" b="1" dirty="0" err="1" smtClean="0">
              <a:solidFill>
                <a:srgbClr val="C00000"/>
              </a:solidFill>
              <a:latin typeface="Arial" pitchFamily="34" charset="0"/>
              <a:cs typeface="Arial" pitchFamily="34" charset="0"/>
            </a:rPr>
            <a:t>Floridlerin</a:t>
          </a:r>
          <a:r>
            <a:rPr lang="tr-TR" sz="2800" b="1" dirty="0" smtClean="0">
              <a:solidFill>
                <a:srgbClr val="C00000"/>
              </a:solidFill>
              <a:latin typeface="Arial" pitchFamily="34" charset="0"/>
              <a:cs typeface="Arial" pitchFamily="34" charset="0"/>
            </a:rPr>
            <a:t> Çürük Önleyici Etki Mekanizmaları</a:t>
          </a:r>
          <a:endParaRPr lang="tr-TR" sz="2800" b="1" dirty="0">
            <a:solidFill>
              <a:schemeClr val="tx1"/>
            </a:solidFill>
            <a:latin typeface="Arial" pitchFamily="34" charset="0"/>
            <a:cs typeface="Arial" pitchFamily="34" charset="0"/>
          </a:endParaRPr>
        </a:p>
      </dgm:t>
    </dgm:pt>
    <dgm:pt modelId="{BBEFF67F-7BD5-4C61-918E-FFEA406F91E4}" type="parTrans" cxnId="{3D641F4B-AFCC-4994-A99E-36FD42E38F21}">
      <dgm:prSet/>
      <dgm:spPr/>
      <dgm:t>
        <a:bodyPr/>
        <a:lstStyle/>
        <a:p>
          <a:pPr algn="ctr"/>
          <a:endParaRPr lang="tr-TR" b="1"/>
        </a:p>
      </dgm:t>
    </dgm:pt>
    <dgm:pt modelId="{A1FC9518-75E5-40C0-A159-659271575E4A}" type="sibTrans" cxnId="{3D641F4B-AFCC-4994-A99E-36FD42E38F21}">
      <dgm:prSet/>
      <dgm:spPr/>
      <dgm:t>
        <a:bodyPr/>
        <a:lstStyle/>
        <a:p>
          <a:pPr algn="ctr"/>
          <a:endParaRPr lang="tr-TR" b="1"/>
        </a:p>
      </dgm:t>
    </dgm:pt>
    <dgm:pt modelId="{63945BB7-74C0-424D-91F0-E276F18BA2D7}" type="pres">
      <dgm:prSet presAssocID="{975FF4F8-69C7-4255-82A8-4AA6B42235FD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tr-TR"/>
        </a:p>
      </dgm:t>
    </dgm:pt>
    <dgm:pt modelId="{FA858898-963D-4884-B0AA-CEC73D2C9260}" type="pres">
      <dgm:prSet presAssocID="{5EC4751B-D73E-45E9-AD11-90A104C8EB32}" presName="parentText" presStyleLbl="node1" presStyleIdx="0" presStyleCnt="1" custLinFactNeighborX="3390" custLinFactNeighborY="-6753">
        <dgm:presLayoutVars>
          <dgm:chMax val="0"/>
          <dgm:bulletEnabled val="1"/>
        </dgm:presLayoutVars>
      </dgm:prSet>
      <dgm:spPr/>
      <dgm:t>
        <a:bodyPr/>
        <a:lstStyle/>
        <a:p>
          <a:endParaRPr lang="tr-TR"/>
        </a:p>
      </dgm:t>
    </dgm:pt>
  </dgm:ptLst>
  <dgm:cxnLst>
    <dgm:cxn modelId="{B757E7A8-90B5-4346-86F1-22B321568F03}" type="presOf" srcId="{5EC4751B-D73E-45E9-AD11-90A104C8EB32}" destId="{FA858898-963D-4884-B0AA-CEC73D2C9260}" srcOrd="0" destOrd="0" presId="urn:microsoft.com/office/officeart/2005/8/layout/vList2"/>
    <dgm:cxn modelId="{A5DE2699-9B05-4247-9275-58ACF8838D32}" type="presOf" srcId="{975FF4F8-69C7-4255-82A8-4AA6B42235FD}" destId="{63945BB7-74C0-424D-91F0-E276F18BA2D7}" srcOrd="0" destOrd="0" presId="urn:microsoft.com/office/officeart/2005/8/layout/vList2"/>
    <dgm:cxn modelId="{3D641F4B-AFCC-4994-A99E-36FD42E38F21}" srcId="{975FF4F8-69C7-4255-82A8-4AA6B42235FD}" destId="{5EC4751B-D73E-45E9-AD11-90A104C8EB32}" srcOrd="0" destOrd="0" parTransId="{BBEFF67F-7BD5-4C61-918E-FFEA406F91E4}" sibTransId="{A1FC9518-75E5-40C0-A159-659271575E4A}"/>
    <dgm:cxn modelId="{BC089095-FD02-45F6-8DB3-4B02C9E49024}" type="presParOf" srcId="{63945BB7-74C0-424D-91F0-E276F18BA2D7}" destId="{FA858898-963D-4884-B0AA-CEC73D2C9260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xmlns="" relId="rId12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975FF4F8-69C7-4255-82A8-4AA6B42235FD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tr-TR"/>
        </a:p>
      </dgm:t>
    </dgm:pt>
    <dgm:pt modelId="{5EC4751B-D73E-45E9-AD11-90A104C8EB32}">
      <dgm:prSet custT="1"/>
      <dgm:spPr>
        <a:solidFill>
          <a:srgbClr val="FF7C80"/>
        </a:solidFill>
      </dgm:spPr>
      <dgm:t>
        <a:bodyPr/>
        <a:lstStyle/>
        <a:p>
          <a:pPr algn="ctr" rtl="0"/>
          <a:r>
            <a:rPr lang="tr-TR" sz="2800" b="1" dirty="0" smtClean="0">
              <a:solidFill>
                <a:srgbClr val="C00000"/>
              </a:solidFill>
              <a:latin typeface="Arial" pitchFamily="34" charset="0"/>
              <a:cs typeface="Arial" pitchFamily="34" charset="0"/>
            </a:rPr>
            <a:t>Sistemik uygulama mı </a:t>
          </a:r>
          <a:r>
            <a:rPr lang="tr-TR" sz="2800" b="1" dirty="0" err="1" smtClean="0">
              <a:solidFill>
                <a:srgbClr val="C00000"/>
              </a:solidFill>
              <a:latin typeface="Arial" pitchFamily="34" charset="0"/>
              <a:cs typeface="Arial" pitchFamily="34" charset="0"/>
            </a:rPr>
            <a:t>topikal</a:t>
          </a:r>
          <a:r>
            <a:rPr lang="tr-TR" sz="2800" b="1" dirty="0" smtClean="0">
              <a:solidFill>
                <a:srgbClr val="C00000"/>
              </a:solidFill>
              <a:latin typeface="Arial" pitchFamily="34" charset="0"/>
              <a:cs typeface="Arial" pitchFamily="34" charset="0"/>
            </a:rPr>
            <a:t> uygulama mı?</a:t>
          </a:r>
          <a:endParaRPr lang="tr-TR" sz="2800" b="1" dirty="0">
            <a:solidFill>
              <a:schemeClr val="tx1"/>
            </a:solidFill>
            <a:latin typeface="Arial" pitchFamily="34" charset="0"/>
            <a:cs typeface="Arial" pitchFamily="34" charset="0"/>
          </a:endParaRPr>
        </a:p>
      </dgm:t>
    </dgm:pt>
    <dgm:pt modelId="{BBEFF67F-7BD5-4C61-918E-FFEA406F91E4}" type="parTrans" cxnId="{3D641F4B-AFCC-4994-A99E-36FD42E38F21}">
      <dgm:prSet/>
      <dgm:spPr/>
      <dgm:t>
        <a:bodyPr/>
        <a:lstStyle/>
        <a:p>
          <a:pPr algn="ctr"/>
          <a:endParaRPr lang="tr-TR" b="1"/>
        </a:p>
      </dgm:t>
    </dgm:pt>
    <dgm:pt modelId="{A1FC9518-75E5-40C0-A159-659271575E4A}" type="sibTrans" cxnId="{3D641F4B-AFCC-4994-A99E-36FD42E38F21}">
      <dgm:prSet/>
      <dgm:spPr/>
      <dgm:t>
        <a:bodyPr/>
        <a:lstStyle/>
        <a:p>
          <a:pPr algn="ctr"/>
          <a:endParaRPr lang="tr-TR" b="1"/>
        </a:p>
      </dgm:t>
    </dgm:pt>
    <dgm:pt modelId="{63945BB7-74C0-424D-91F0-E276F18BA2D7}" type="pres">
      <dgm:prSet presAssocID="{975FF4F8-69C7-4255-82A8-4AA6B42235FD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tr-TR"/>
        </a:p>
      </dgm:t>
    </dgm:pt>
    <dgm:pt modelId="{FA858898-963D-4884-B0AA-CEC73D2C9260}" type="pres">
      <dgm:prSet presAssocID="{5EC4751B-D73E-45E9-AD11-90A104C8EB32}" presName="parentText" presStyleLbl="node1" presStyleIdx="0" presStyleCnt="1" custLinFactNeighborX="20168" custLinFactNeighborY="-30441">
        <dgm:presLayoutVars>
          <dgm:chMax val="0"/>
          <dgm:bulletEnabled val="1"/>
        </dgm:presLayoutVars>
      </dgm:prSet>
      <dgm:spPr/>
      <dgm:t>
        <a:bodyPr/>
        <a:lstStyle/>
        <a:p>
          <a:endParaRPr lang="tr-TR"/>
        </a:p>
      </dgm:t>
    </dgm:pt>
  </dgm:ptLst>
  <dgm:cxnLst>
    <dgm:cxn modelId="{243472EF-4C47-4363-8C69-74CCC4EA504A}" type="presOf" srcId="{975FF4F8-69C7-4255-82A8-4AA6B42235FD}" destId="{63945BB7-74C0-424D-91F0-E276F18BA2D7}" srcOrd="0" destOrd="0" presId="urn:microsoft.com/office/officeart/2005/8/layout/vList2"/>
    <dgm:cxn modelId="{544D732F-08EF-41B8-86F4-4C2581DE684B}" type="presOf" srcId="{5EC4751B-D73E-45E9-AD11-90A104C8EB32}" destId="{FA858898-963D-4884-B0AA-CEC73D2C9260}" srcOrd="0" destOrd="0" presId="urn:microsoft.com/office/officeart/2005/8/layout/vList2"/>
    <dgm:cxn modelId="{3D641F4B-AFCC-4994-A99E-36FD42E38F21}" srcId="{975FF4F8-69C7-4255-82A8-4AA6B42235FD}" destId="{5EC4751B-D73E-45E9-AD11-90A104C8EB32}" srcOrd="0" destOrd="0" parTransId="{BBEFF67F-7BD5-4C61-918E-FFEA406F91E4}" sibTransId="{A1FC9518-75E5-40C0-A159-659271575E4A}"/>
    <dgm:cxn modelId="{E2054F15-157C-480B-8287-F88CBA751936}" type="presParOf" srcId="{63945BB7-74C0-424D-91F0-E276F18BA2D7}" destId="{FA858898-963D-4884-B0AA-CEC73D2C9260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xmlns="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4F49AE95-4ED8-4AEE-BC98-B66D2E7B07D3}">
      <dsp:nvSpPr>
        <dsp:cNvPr id="0" name=""/>
        <dsp:cNvSpPr/>
      </dsp:nvSpPr>
      <dsp:spPr>
        <a:xfrm>
          <a:off x="0" y="2790405"/>
          <a:ext cx="6481537" cy="915873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55000" cap="flat" cmpd="thickThin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6464" tIns="156464" rIns="156464" bIns="156464" numCol="1" spcCol="1270" anchor="ctr" anchorCtr="0">
          <a:noAutofit/>
        </a:bodyPr>
        <a:lstStyle/>
        <a:p>
          <a:pPr lvl="0" algn="ctr" defTabSz="9779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r-TR" sz="2200" kern="1200" dirty="0" smtClean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itchFamily="34" charset="0"/>
              <a:ea typeface="+mn-ea"/>
              <a:cs typeface="Arial" pitchFamily="34" charset="0"/>
            </a:rPr>
            <a:t>Doğada genellikle bileşikler halinde (</a:t>
          </a:r>
          <a:r>
            <a:rPr lang="tr-TR" sz="2200" kern="1200" dirty="0" err="1" smtClean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itchFamily="34" charset="0"/>
              <a:ea typeface="+mn-ea"/>
              <a:cs typeface="Arial" pitchFamily="34" charset="0"/>
            </a:rPr>
            <a:t>florür</a:t>
          </a:r>
          <a:r>
            <a:rPr lang="tr-TR" sz="2200" kern="1200" dirty="0" smtClean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itchFamily="34" charset="0"/>
              <a:ea typeface="+mn-ea"/>
              <a:cs typeface="Arial" pitchFamily="34" charset="0"/>
            </a:rPr>
            <a:t>/</a:t>
          </a:r>
          <a:r>
            <a:rPr lang="tr-TR" sz="2200" kern="1200" dirty="0" err="1" smtClean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itchFamily="34" charset="0"/>
              <a:ea typeface="+mn-ea"/>
              <a:cs typeface="Arial" pitchFamily="34" charset="0"/>
            </a:rPr>
            <a:t>florid</a:t>
          </a:r>
          <a:r>
            <a:rPr lang="tr-TR" sz="2200" kern="1200" dirty="0" smtClean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itchFamily="34" charset="0"/>
              <a:ea typeface="+mn-ea"/>
              <a:cs typeface="Arial" pitchFamily="34" charset="0"/>
            </a:rPr>
            <a:t> tuzları) bulunur.</a:t>
          </a:r>
          <a:endParaRPr lang="tr-TR" sz="2200" kern="12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Arial" pitchFamily="34" charset="0"/>
            <a:cs typeface="Arial" pitchFamily="34" charset="0"/>
          </a:endParaRPr>
        </a:p>
      </dsp:txBody>
      <dsp:txXfrm>
        <a:off x="0" y="2790405"/>
        <a:ext cx="6481537" cy="915873"/>
      </dsp:txXfrm>
    </dsp:sp>
    <dsp:sp modelId="{B7E66CD0-3B7D-46B8-B7BA-D38713D34B87}">
      <dsp:nvSpPr>
        <dsp:cNvPr id="0" name=""/>
        <dsp:cNvSpPr/>
      </dsp:nvSpPr>
      <dsp:spPr>
        <a:xfrm rot="10800000">
          <a:off x="0" y="1395530"/>
          <a:ext cx="6481537" cy="1408613"/>
        </a:xfrm>
        <a:prstGeom prst="upArrowCallou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55000" cap="flat" cmpd="thickThin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6464" tIns="156464" rIns="156464" bIns="156464" numCol="1" spcCol="1270" anchor="ctr" anchorCtr="0">
          <a:noAutofit/>
        </a:bodyPr>
        <a:lstStyle/>
        <a:p>
          <a:pPr lvl="0" algn="ctr" defTabSz="9779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r-TR" sz="2200" b="1" kern="1200" dirty="0" smtClean="0">
              <a:solidFill>
                <a:srgbClr val="C00000"/>
              </a:solidFill>
              <a:effectLst/>
              <a:latin typeface="Arial" pitchFamily="34" charset="0"/>
              <a:ea typeface="+mn-ea"/>
              <a:cs typeface="Arial" pitchFamily="34" charset="0"/>
            </a:rPr>
            <a:t>Aşırı reaktiftir</a:t>
          </a:r>
          <a:endParaRPr lang="tr-TR" sz="2200" b="1" kern="1200" dirty="0">
            <a:solidFill>
              <a:srgbClr val="C00000"/>
            </a:solidFill>
            <a:effectLst/>
            <a:latin typeface="Arial" pitchFamily="34" charset="0"/>
            <a:cs typeface="Arial" pitchFamily="34" charset="0"/>
          </a:endParaRPr>
        </a:p>
      </dsp:txBody>
      <dsp:txXfrm rot="10800000">
        <a:off x="0" y="1395530"/>
        <a:ext cx="6481537" cy="1408613"/>
      </dsp:txXfrm>
    </dsp:sp>
    <dsp:sp modelId="{AC0D9E85-96D2-4F77-9CAB-6BD91264BE38}">
      <dsp:nvSpPr>
        <dsp:cNvPr id="0" name=""/>
        <dsp:cNvSpPr/>
      </dsp:nvSpPr>
      <dsp:spPr>
        <a:xfrm rot="10800000">
          <a:off x="0" y="655"/>
          <a:ext cx="6481537" cy="1408613"/>
        </a:xfrm>
        <a:prstGeom prst="upArrowCallou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55000" cap="flat" cmpd="thickThin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6464" tIns="156464" rIns="156464" bIns="156464" numCol="1" spcCol="1270" anchor="ctr" anchorCtr="0">
          <a:noAutofit/>
        </a:bodyPr>
        <a:lstStyle/>
        <a:p>
          <a:pPr lvl="0" algn="ctr" defTabSz="9779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r-TR" sz="2200" kern="1200" dirty="0" smtClean="0">
              <a:solidFill>
                <a:schemeClr val="tx1"/>
              </a:solidFill>
              <a:effectLst/>
              <a:latin typeface="Arial" pitchFamily="34" charset="0"/>
              <a:ea typeface="+mn-ea"/>
              <a:cs typeface="Arial" pitchFamily="34" charset="0"/>
            </a:rPr>
            <a:t>Tüm kimyasal elementler içinde </a:t>
          </a:r>
          <a:r>
            <a:rPr lang="tr-TR" sz="2200" b="1" kern="1200" dirty="0" smtClean="0">
              <a:solidFill>
                <a:srgbClr val="C00000"/>
              </a:solidFill>
              <a:effectLst/>
              <a:latin typeface="Arial" pitchFamily="34" charset="0"/>
              <a:ea typeface="+mn-ea"/>
              <a:cs typeface="Arial" pitchFamily="34" charset="0"/>
            </a:rPr>
            <a:t>en </a:t>
          </a:r>
          <a:r>
            <a:rPr lang="tr-TR" sz="2200" b="1" kern="1200" dirty="0" err="1" smtClean="0">
              <a:solidFill>
                <a:srgbClr val="C00000"/>
              </a:solidFill>
              <a:effectLst/>
              <a:latin typeface="Arial" pitchFamily="34" charset="0"/>
              <a:ea typeface="+mn-ea"/>
              <a:cs typeface="Arial" pitchFamily="34" charset="0"/>
            </a:rPr>
            <a:t>elektonegatif</a:t>
          </a:r>
          <a:r>
            <a:rPr lang="tr-TR" sz="2200" b="1" kern="1200" dirty="0" smtClean="0">
              <a:solidFill>
                <a:srgbClr val="C00000"/>
              </a:solidFill>
              <a:effectLst/>
              <a:latin typeface="Arial" pitchFamily="34" charset="0"/>
              <a:ea typeface="+mn-ea"/>
              <a:cs typeface="Arial" pitchFamily="34" charset="0"/>
            </a:rPr>
            <a:t> </a:t>
          </a:r>
          <a:r>
            <a:rPr lang="tr-TR" sz="2200" kern="1200" dirty="0" smtClean="0">
              <a:solidFill>
                <a:schemeClr val="tx1"/>
              </a:solidFill>
              <a:effectLst/>
              <a:latin typeface="Arial" pitchFamily="34" charset="0"/>
              <a:ea typeface="+mn-ea"/>
              <a:cs typeface="Arial" pitchFamily="34" charset="0"/>
            </a:rPr>
            <a:t>olanıdır</a:t>
          </a:r>
          <a:endParaRPr lang="tr-TR" sz="2200" kern="1200" dirty="0">
            <a:effectLst/>
            <a:latin typeface="Arial" pitchFamily="34" charset="0"/>
            <a:cs typeface="Arial" pitchFamily="34" charset="0"/>
          </a:endParaRPr>
        </a:p>
      </dsp:txBody>
      <dsp:txXfrm rot="10800000">
        <a:off x="0" y="655"/>
        <a:ext cx="6481537" cy="1408613"/>
      </dsp:txXfrm>
    </dsp:sp>
  </dsp:spTree>
</dsp:drawing>
</file>

<file path=ppt/diagrams/drawing2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FA858898-963D-4884-B0AA-CEC73D2C9260}">
      <dsp:nvSpPr>
        <dsp:cNvPr id="0" name=""/>
        <dsp:cNvSpPr/>
      </dsp:nvSpPr>
      <dsp:spPr>
        <a:xfrm>
          <a:off x="0" y="0"/>
          <a:ext cx="2664295" cy="936000"/>
        </a:xfrm>
        <a:prstGeom prst="roundRect">
          <a:avLst/>
        </a:prstGeom>
        <a:solidFill>
          <a:srgbClr val="FF7C80"/>
        </a:solidFill>
        <a:ln w="55000" cap="flat" cmpd="thickThin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1920" tIns="121920" rIns="121920" bIns="121920" numCol="1" spcCol="1270" anchor="ctr" anchorCtr="0">
          <a:noAutofit/>
        </a:bodyPr>
        <a:lstStyle/>
        <a:p>
          <a:pPr lvl="0" algn="ctr" defTabSz="14224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r-TR" sz="3200" b="1" kern="1200" dirty="0" smtClean="0">
              <a:solidFill>
                <a:srgbClr val="C00000"/>
              </a:solidFill>
              <a:latin typeface="Arial" pitchFamily="34" charset="0"/>
              <a:cs typeface="Arial" pitchFamily="34" charset="0"/>
            </a:rPr>
            <a:t>FLOR</a:t>
          </a:r>
          <a:endParaRPr lang="tr-TR" sz="3200" b="1" kern="1200" dirty="0">
            <a:solidFill>
              <a:schemeClr val="tx1"/>
            </a:solidFill>
            <a:latin typeface="Arial" pitchFamily="34" charset="0"/>
            <a:cs typeface="Arial" pitchFamily="34" charset="0"/>
          </a:endParaRPr>
        </a:p>
      </dsp:txBody>
      <dsp:txXfrm>
        <a:off x="0" y="0"/>
        <a:ext cx="2664295" cy="936000"/>
      </dsp:txXfrm>
    </dsp:sp>
  </dsp:spTree>
</dsp:drawing>
</file>

<file path=ppt/diagrams/drawing3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5EB6B0BA-9F46-46D8-9A04-6FC2775C0A2A}">
      <dsp:nvSpPr>
        <dsp:cNvPr id="0" name=""/>
        <dsp:cNvSpPr/>
      </dsp:nvSpPr>
      <dsp:spPr>
        <a:xfrm>
          <a:off x="4209642" y="1143597"/>
          <a:ext cx="2619575" cy="415559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83192"/>
              </a:lnTo>
              <a:lnTo>
                <a:pt x="2619575" y="283192"/>
              </a:lnTo>
              <a:lnTo>
                <a:pt x="2619575" y="415559"/>
              </a:lnTo>
            </a:path>
          </a:pathLst>
        </a:custGeom>
        <a:noFill/>
        <a:ln w="55000" cap="flat" cmpd="thickThin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10000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79ABB938-F218-45D6-94F9-0691EC24588D}">
      <dsp:nvSpPr>
        <dsp:cNvPr id="0" name=""/>
        <dsp:cNvSpPr/>
      </dsp:nvSpPr>
      <dsp:spPr>
        <a:xfrm>
          <a:off x="4209642" y="1143597"/>
          <a:ext cx="873191" cy="415559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83192"/>
              </a:lnTo>
              <a:lnTo>
                <a:pt x="873191" y="283192"/>
              </a:lnTo>
              <a:lnTo>
                <a:pt x="873191" y="415559"/>
              </a:lnTo>
            </a:path>
          </a:pathLst>
        </a:custGeom>
        <a:noFill/>
        <a:ln w="55000" cap="flat" cmpd="thickThin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10000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4367F9F5-AAAB-4499-AD5E-2CCA15AB92A0}">
      <dsp:nvSpPr>
        <dsp:cNvPr id="0" name=""/>
        <dsp:cNvSpPr/>
      </dsp:nvSpPr>
      <dsp:spPr>
        <a:xfrm>
          <a:off x="3336450" y="1143597"/>
          <a:ext cx="873191" cy="415559"/>
        </a:xfrm>
        <a:custGeom>
          <a:avLst/>
          <a:gdLst/>
          <a:ahLst/>
          <a:cxnLst/>
          <a:rect l="0" t="0" r="0" b="0"/>
          <a:pathLst>
            <a:path>
              <a:moveTo>
                <a:pt x="873191" y="0"/>
              </a:moveTo>
              <a:lnTo>
                <a:pt x="873191" y="283192"/>
              </a:lnTo>
              <a:lnTo>
                <a:pt x="0" y="283192"/>
              </a:lnTo>
              <a:lnTo>
                <a:pt x="0" y="415559"/>
              </a:lnTo>
            </a:path>
          </a:pathLst>
        </a:custGeom>
        <a:noFill/>
        <a:ln w="55000" cap="flat" cmpd="thickThin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10000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5D5A9A4B-FDC2-4AE3-9488-1E18F8DCFC8F}">
      <dsp:nvSpPr>
        <dsp:cNvPr id="0" name=""/>
        <dsp:cNvSpPr/>
      </dsp:nvSpPr>
      <dsp:spPr>
        <a:xfrm>
          <a:off x="1563776" y="2484692"/>
          <a:ext cx="899482" cy="397349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64981"/>
              </a:lnTo>
              <a:lnTo>
                <a:pt x="899482" y="264981"/>
              </a:lnTo>
              <a:lnTo>
                <a:pt x="899482" y="397349"/>
              </a:lnTo>
            </a:path>
          </a:pathLst>
        </a:custGeom>
        <a:noFill/>
        <a:ln w="55000" cap="flat" cmpd="thickThin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10000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75B55400-26DB-4B60-9B08-C3B048033E69}">
      <dsp:nvSpPr>
        <dsp:cNvPr id="0" name=""/>
        <dsp:cNvSpPr/>
      </dsp:nvSpPr>
      <dsp:spPr>
        <a:xfrm>
          <a:off x="716875" y="2484692"/>
          <a:ext cx="846900" cy="397349"/>
        </a:xfrm>
        <a:custGeom>
          <a:avLst/>
          <a:gdLst/>
          <a:ahLst/>
          <a:cxnLst/>
          <a:rect l="0" t="0" r="0" b="0"/>
          <a:pathLst>
            <a:path>
              <a:moveTo>
                <a:pt x="846900" y="0"/>
              </a:moveTo>
              <a:lnTo>
                <a:pt x="846900" y="264981"/>
              </a:lnTo>
              <a:lnTo>
                <a:pt x="0" y="264981"/>
              </a:lnTo>
              <a:lnTo>
                <a:pt x="0" y="397349"/>
              </a:lnTo>
            </a:path>
          </a:pathLst>
        </a:custGeom>
        <a:noFill/>
        <a:ln w="55000" cap="flat" cmpd="thickThin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10000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0006C703-10F8-488C-A13A-7EDA1101F9B3}">
      <dsp:nvSpPr>
        <dsp:cNvPr id="0" name=""/>
        <dsp:cNvSpPr/>
      </dsp:nvSpPr>
      <dsp:spPr>
        <a:xfrm>
          <a:off x="1563776" y="1143597"/>
          <a:ext cx="2645866" cy="433770"/>
        </a:xfrm>
        <a:custGeom>
          <a:avLst/>
          <a:gdLst/>
          <a:ahLst/>
          <a:cxnLst/>
          <a:rect l="0" t="0" r="0" b="0"/>
          <a:pathLst>
            <a:path>
              <a:moveTo>
                <a:pt x="2645866" y="0"/>
              </a:moveTo>
              <a:lnTo>
                <a:pt x="2645866" y="301402"/>
              </a:lnTo>
              <a:lnTo>
                <a:pt x="0" y="301402"/>
              </a:lnTo>
              <a:lnTo>
                <a:pt x="0" y="433770"/>
              </a:lnTo>
            </a:path>
          </a:pathLst>
        </a:custGeom>
        <a:noFill/>
        <a:ln w="55000" cap="flat" cmpd="thickThin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10000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62F8B422-675A-4DFF-8786-4F775FA268C5}">
      <dsp:nvSpPr>
        <dsp:cNvPr id="0" name=""/>
        <dsp:cNvSpPr/>
      </dsp:nvSpPr>
      <dsp:spPr>
        <a:xfrm>
          <a:off x="2385360" y="236271"/>
          <a:ext cx="3648564" cy="907325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50800" dist="381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</dsp:sp>
    <dsp:sp modelId="{106817DE-92E5-4A79-9083-28C965FFD944}">
      <dsp:nvSpPr>
        <dsp:cNvPr id="0" name=""/>
        <dsp:cNvSpPr/>
      </dsp:nvSpPr>
      <dsp:spPr>
        <a:xfrm>
          <a:off x="2544122" y="387095"/>
          <a:ext cx="3648564" cy="907325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300000"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ctr" defTabSz="7112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r-TR" sz="1600" b="1" kern="1200" dirty="0" err="1" smtClean="0">
              <a:solidFill>
                <a:srgbClr val="C00000"/>
              </a:solidFill>
              <a:latin typeface="Arial" pitchFamily="34" charset="0"/>
              <a:cs typeface="Arial" pitchFamily="34" charset="0"/>
            </a:rPr>
            <a:t>Floridin</a:t>
          </a:r>
          <a:r>
            <a:rPr lang="tr-TR" sz="1600" b="1" kern="1200" dirty="0" smtClean="0">
              <a:solidFill>
                <a:srgbClr val="C00000"/>
              </a:solidFill>
              <a:latin typeface="Arial" pitchFamily="34" charset="0"/>
              <a:cs typeface="Arial" pitchFamily="34" charset="0"/>
            </a:rPr>
            <a:t> Etki Mekanizmaları</a:t>
          </a:r>
          <a:endParaRPr lang="tr-TR" sz="1600" b="1" kern="1200" dirty="0">
            <a:solidFill>
              <a:srgbClr val="C00000"/>
            </a:solidFill>
            <a:latin typeface="Arial" pitchFamily="34" charset="0"/>
            <a:cs typeface="Arial" pitchFamily="34" charset="0"/>
          </a:endParaRPr>
        </a:p>
      </dsp:txBody>
      <dsp:txXfrm>
        <a:off x="2544122" y="387095"/>
        <a:ext cx="3648564" cy="907325"/>
      </dsp:txXfrm>
    </dsp:sp>
    <dsp:sp modelId="{CEA55BBF-CE8A-40BD-9A23-C6F261D7079F}">
      <dsp:nvSpPr>
        <dsp:cNvPr id="0" name=""/>
        <dsp:cNvSpPr/>
      </dsp:nvSpPr>
      <dsp:spPr>
        <a:xfrm>
          <a:off x="849346" y="1577367"/>
          <a:ext cx="1428859" cy="907325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50800" dist="381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</dsp:sp>
    <dsp:sp modelId="{DFA36779-A95E-4704-8159-9AE498FF982E}">
      <dsp:nvSpPr>
        <dsp:cNvPr id="0" name=""/>
        <dsp:cNvSpPr/>
      </dsp:nvSpPr>
      <dsp:spPr>
        <a:xfrm>
          <a:off x="1008108" y="1728191"/>
          <a:ext cx="1428859" cy="907325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300000"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ctr" defTabSz="7112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r-TR" sz="1600" kern="1200" dirty="0" smtClean="0">
              <a:solidFill>
                <a:schemeClr val="bg1"/>
              </a:solidFill>
              <a:latin typeface="Arial" pitchFamily="34" charset="0"/>
              <a:cs typeface="Arial" pitchFamily="34" charset="0"/>
            </a:rPr>
            <a:t>Mine dokusuna etkisi</a:t>
          </a:r>
          <a:endParaRPr lang="tr-TR" sz="1600" kern="1200" dirty="0">
            <a:solidFill>
              <a:schemeClr val="bg1"/>
            </a:solidFill>
            <a:latin typeface="Arial" pitchFamily="34" charset="0"/>
            <a:cs typeface="Arial" pitchFamily="34" charset="0"/>
          </a:endParaRPr>
        </a:p>
      </dsp:txBody>
      <dsp:txXfrm>
        <a:off x="1008108" y="1728191"/>
        <a:ext cx="1428859" cy="907325"/>
      </dsp:txXfrm>
    </dsp:sp>
    <dsp:sp modelId="{821B6474-E879-4D93-9713-D3E23D3AFB65}">
      <dsp:nvSpPr>
        <dsp:cNvPr id="0" name=""/>
        <dsp:cNvSpPr/>
      </dsp:nvSpPr>
      <dsp:spPr>
        <a:xfrm>
          <a:off x="2445" y="2882042"/>
          <a:ext cx="1428859" cy="907325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50800" dist="381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</dsp:sp>
    <dsp:sp modelId="{27FC5397-387D-4E1E-BF77-79AED37613A6}">
      <dsp:nvSpPr>
        <dsp:cNvPr id="0" name=""/>
        <dsp:cNvSpPr/>
      </dsp:nvSpPr>
      <dsp:spPr>
        <a:xfrm>
          <a:off x="161207" y="3032866"/>
          <a:ext cx="1428859" cy="907325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300000"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ctr" defTabSz="7112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r-TR" sz="1600" kern="1200" dirty="0" smtClean="0">
              <a:solidFill>
                <a:schemeClr val="bg1"/>
              </a:solidFill>
              <a:latin typeface="Arial" pitchFamily="34" charset="0"/>
              <a:cs typeface="Arial" pitchFamily="34" charset="0"/>
            </a:rPr>
            <a:t>Dişler sürmeden önce </a:t>
          </a:r>
          <a:endParaRPr lang="tr-TR" sz="1600" kern="1200" dirty="0">
            <a:solidFill>
              <a:schemeClr val="bg1"/>
            </a:solidFill>
            <a:latin typeface="Arial" pitchFamily="34" charset="0"/>
            <a:cs typeface="Arial" pitchFamily="34" charset="0"/>
          </a:endParaRPr>
        </a:p>
      </dsp:txBody>
      <dsp:txXfrm>
        <a:off x="161207" y="3032866"/>
        <a:ext cx="1428859" cy="907325"/>
      </dsp:txXfrm>
    </dsp:sp>
    <dsp:sp modelId="{0ACE3878-6ABF-4D6A-A548-055CEA46416C}">
      <dsp:nvSpPr>
        <dsp:cNvPr id="0" name=""/>
        <dsp:cNvSpPr/>
      </dsp:nvSpPr>
      <dsp:spPr>
        <a:xfrm>
          <a:off x="1748829" y="2882042"/>
          <a:ext cx="1428859" cy="907325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50800" dist="381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</dsp:sp>
    <dsp:sp modelId="{7895D76A-BC7E-450B-941A-9FDCDFADE998}">
      <dsp:nvSpPr>
        <dsp:cNvPr id="0" name=""/>
        <dsp:cNvSpPr/>
      </dsp:nvSpPr>
      <dsp:spPr>
        <a:xfrm>
          <a:off x="1907591" y="3032866"/>
          <a:ext cx="1428859" cy="907325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300000"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ctr" defTabSz="7112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r-TR" sz="1600" kern="1200" dirty="0" smtClean="0">
              <a:solidFill>
                <a:schemeClr val="bg1"/>
              </a:solidFill>
              <a:latin typeface="Arial" pitchFamily="34" charset="0"/>
              <a:cs typeface="Arial" pitchFamily="34" charset="0"/>
            </a:rPr>
            <a:t>Dişler sürdükten sonra</a:t>
          </a:r>
          <a:endParaRPr lang="tr-TR" sz="1600" kern="1200" dirty="0">
            <a:solidFill>
              <a:schemeClr val="bg1"/>
            </a:solidFill>
            <a:latin typeface="Arial" pitchFamily="34" charset="0"/>
            <a:cs typeface="Arial" pitchFamily="34" charset="0"/>
          </a:endParaRPr>
        </a:p>
      </dsp:txBody>
      <dsp:txXfrm>
        <a:off x="1907591" y="3032866"/>
        <a:ext cx="1428859" cy="907325"/>
      </dsp:txXfrm>
    </dsp:sp>
    <dsp:sp modelId="{9B3D5B8A-90B5-4B2E-B637-E7A7401C1DB6}">
      <dsp:nvSpPr>
        <dsp:cNvPr id="0" name=""/>
        <dsp:cNvSpPr/>
      </dsp:nvSpPr>
      <dsp:spPr>
        <a:xfrm>
          <a:off x="2622021" y="1559157"/>
          <a:ext cx="1428859" cy="907325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50800" dist="381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</dsp:sp>
    <dsp:sp modelId="{57D24454-71E6-4522-8B0D-E8ECA9A137F7}">
      <dsp:nvSpPr>
        <dsp:cNvPr id="0" name=""/>
        <dsp:cNvSpPr/>
      </dsp:nvSpPr>
      <dsp:spPr>
        <a:xfrm>
          <a:off x="2780783" y="1709981"/>
          <a:ext cx="1428859" cy="907325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300000"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ctr" defTabSz="7112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r-TR" sz="1600" kern="1200" dirty="0" smtClean="0">
              <a:solidFill>
                <a:schemeClr val="bg1"/>
              </a:solidFill>
              <a:latin typeface="Arial" pitchFamily="34" charset="0"/>
              <a:cs typeface="Arial" pitchFamily="34" charset="0"/>
            </a:rPr>
            <a:t>Bakteri plağına etkisi</a:t>
          </a:r>
          <a:endParaRPr lang="tr-TR" sz="1600" kern="1200" dirty="0">
            <a:solidFill>
              <a:schemeClr val="bg1"/>
            </a:solidFill>
            <a:latin typeface="Arial" pitchFamily="34" charset="0"/>
            <a:cs typeface="Arial" pitchFamily="34" charset="0"/>
          </a:endParaRPr>
        </a:p>
      </dsp:txBody>
      <dsp:txXfrm>
        <a:off x="2780783" y="1709981"/>
        <a:ext cx="1428859" cy="907325"/>
      </dsp:txXfrm>
    </dsp:sp>
    <dsp:sp modelId="{908A8644-2151-48AE-9B2A-1E46BAE55005}">
      <dsp:nvSpPr>
        <dsp:cNvPr id="0" name=""/>
        <dsp:cNvSpPr/>
      </dsp:nvSpPr>
      <dsp:spPr>
        <a:xfrm>
          <a:off x="4368405" y="1559157"/>
          <a:ext cx="1428859" cy="907325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50800" dist="381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</dsp:sp>
    <dsp:sp modelId="{0119F2CA-023A-4477-9AC5-640FE4DDF87C}">
      <dsp:nvSpPr>
        <dsp:cNvPr id="0" name=""/>
        <dsp:cNvSpPr/>
      </dsp:nvSpPr>
      <dsp:spPr>
        <a:xfrm>
          <a:off x="4527167" y="1709981"/>
          <a:ext cx="1428859" cy="907325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300000"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ctr" defTabSz="7112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r-TR" sz="1600" kern="1200" dirty="0" smtClean="0">
              <a:solidFill>
                <a:schemeClr val="bg1"/>
              </a:solidFill>
              <a:latin typeface="Arial" pitchFamily="34" charset="0"/>
              <a:cs typeface="Arial" pitchFamily="34" charset="0"/>
            </a:rPr>
            <a:t>Başlangıç çürük lezyonu üzerine etkisi</a:t>
          </a:r>
          <a:endParaRPr lang="tr-TR" sz="1600" kern="1200" dirty="0">
            <a:solidFill>
              <a:schemeClr val="bg1"/>
            </a:solidFill>
            <a:latin typeface="Arial" pitchFamily="34" charset="0"/>
            <a:cs typeface="Arial" pitchFamily="34" charset="0"/>
          </a:endParaRPr>
        </a:p>
      </dsp:txBody>
      <dsp:txXfrm>
        <a:off x="4527167" y="1709981"/>
        <a:ext cx="1428859" cy="907325"/>
      </dsp:txXfrm>
    </dsp:sp>
    <dsp:sp modelId="{7F3FA9ED-FE43-49DC-9697-99E92C74ABF1}">
      <dsp:nvSpPr>
        <dsp:cNvPr id="0" name=""/>
        <dsp:cNvSpPr/>
      </dsp:nvSpPr>
      <dsp:spPr>
        <a:xfrm>
          <a:off x="6114788" y="1559157"/>
          <a:ext cx="1428859" cy="907325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50800" dist="381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</dsp:sp>
    <dsp:sp modelId="{302DB0F4-03D2-4ACE-9CDE-24ADFD1E3567}">
      <dsp:nvSpPr>
        <dsp:cNvPr id="0" name=""/>
        <dsp:cNvSpPr/>
      </dsp:nvSpPr>
      <dsp:spPr>
        <a:xfrm>
          <a:off x="6273551" y="1709981"/>
          <a:ext cx="1428859" cy="907325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300000"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ctr" defTabSz="7112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r-TR" sz="1600" kern="1200" dirty="0" err="1" smtClean="0">
              <a:solidFill>
                <a:schemeClr val="bg1"/>
              </a:solidFill>
              <a:latin typeface="Arial" pitchFamily="34" charset="0"/>
              <a:cs typeface="Arial" pitchFamily="34" charset="0"/>
            </a:rPr>
            <a:t>Dentin</a:t>
          </a:r>
          <a:r>
            <a:rPr lang="tr-TR" sz="1600" kern="1200" dirty="0" smtClean="0">
              <a:solidFill>
                <a:schemeClr val="bg1"/>
              </a:solidFill>
              <a:latin typeface="Arial" pitchFamily="34" charset="0"/>
              <a:cs typeface="Arial" pitchFamily="34" charset="0"/>
            </a:rPr>
            <a:t> üzerine etkisi</a:t>
          </a:r>
          <a:endParaRPr lang="tr-TR" sz="1600" kern="1200" dirty="0">
            <a:solidFill>
              <a:schemeClr val="bg1"/>
            </a:solidFill>
            <a:latin typeface="Arial" pitchFamily="34" charset="0"/>
            <a:cs typeface="Arial" pitchFamily="34" charset="0"/>
          </a:endParaRPr>
        </a:p>
      </dsp:txBody>
      <dsp:txXfrm>
        <a:off x="6273551" y="1709981"/>
        <a:ext cx="1428859" cy="907325"/>
      </dsp:txXfrm>
    </dsp:sp>
  </dsp:spTree>
</dsp:drawing>
</file>

<file path=ppt/diagrams/drawing4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FA858898-963D-4884-B0AA-CEC73D2C9260}">
      <dsp:nvSpPr>
        <dsp:cNvPr id="0" name=""/>
        <dsp:cNvSpPr/>
      </dsp:nvSpPr>
      <dsp:spPr>
        <a:xfrm>
          <a:off x="0" y="0"/>
          <a:ext cx="8568952" cy="861120"/>
        </a:xfrm>
        <a:prstGeom prst="roundRect">
          <a:avLst/>
        </a:prstGeom>
        <a:solidFill>
          <a:srgbClr val="FF7C80"/>
        </a:solidFill>
        <a:ln w="55000" cap="flat" cmpd="thickThin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lvl="0" algn="ctr" defTabSz="12446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r-TR" sz="2800" b="1" kern="1200" dirty="0" err="1" smtClean="0">
              <a:solidFill>
                <a:srgbClr val="C00000"/>
              </a:solidFill>
              <a:latin typeface="Arial" pitchFamily="34" charset="0"/>
              <a:cs typeface="Arial" pitchFamily="34" charset="0"/>
            </a:rPr>
            <a:t>Floridlerin</a:t>
          </a:r>
          <a:r>
            <a:rPr lang="tr-TR" sz="2800" b="1" kern="1200" dirty="0" smtClean="0">
              <a:solidFill>
                <a:srgbClr val="C00000"/>
              </a:solidFill>
              <a:latin typeface="Arial" pitchFamily="34" charset="0"/>
              <a:cs typeface="Arial" pitchFamily="34" charset="0"/>
            </a:rPr>
            <a:t> Çürük Önleyici Etki Mekanizmaları</a:t>
          </a:r>
          <a:endParaRPr lang="tr-TR" sz="2800" b="1" kern="1200" dirty="0">
            <a:solidFill>
              <a:schemeClr val="tx1"/>
            </a:solidFill>
            <a:latin typeface="Arial" pitchFamily="34" charset="0"/>
            <a:cs typeface="Arial" pitchFamily="34" charset="0"/>
          </a:endParaRPr>
        </a:p>
      </dsp:txBody>
      <dsp:txXfrm>
        <a:off x="0" y="0"/>
        <a:ext cx="8568952" cy="861120"/>
      </dsp:txXfrm>
    </dsp:sp>
  </dsp:spTree>
</dsp:drawing>
</file>

<file path=ppt/diagrams/drawing5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FA858898-963D-4884-B0AA-CEC73D2C9260}">
      <dsp:nvSpPr>
        <dsp:cNvPr id="0" name=""/>
        <dsp:cNvSpPr/>
      </dsp:nvSpPr>
      <dsp:spPr>
        <a:xfrm>
          <a:off x="0" y="0"/>
          <a:ext cx="8568952" cy="861120"/>
        </a:xfrm>
        <a:prstGeom prst="roundRect">
          <a:avLst/>
        </a:prstGeom>
        <a:solidFill>
          <a:srgbClr val="FF7C80"/>
        </a:solidFill>
        <a:ln w="55000" cap="flat" cmpd="thickThin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lvl="0" algn="ctr" defTabSz="12446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r-TR" sz="2800" b="1" kern="1200" dirty="0" smtClean="0">
              <a:solidFill>
                <a:srgbClr val="C00000"/>
              </a:solidFill>
              <a:latin typeface="Arial" pitchFamily="34" charset="0"/>
              <a:cs typeface="Arial" pitchFamily="34" charset="0"/>
            </a:rPr>
            <a:t>Sistemik uygulama mı </a:t>
          </a:r>
          <a:r>
            <a:rPr lang="tr-TR" sz="2800" b="1" kern="1200" dirty="0" err="1" smtClean="0">
              <a:solidFill>
                <a:srgbClr val="C00000"/>
              </a:solidFill>
              <a:latin typeface="Arial" pitchFamily="34" charset="0"/>
              <a:cs typeface="Arial" pitchFamily="34" charset="0"/>
            </a:rPr>
            <a:t>topikal</a:t>
          </a:r>
          <a:r>
            <a:rPr lang="tr-TR" sz="2800" b="1" kern="1200" dirty="0" smtClean="0">
              <a:solidFill>
                <a:srgbClr val="C00000"/>
              </a:solidFill>
              <a:latin typeface="Arial" pitchFamily="34" charset="0"/>
              <a:cs typeface="Arial" pitchFamily="34" charset="0"/>
            </a:rPr>
            <a:t> uygulama mı?</a:t>
          </a:r>
          <a:endParaRPr lang="tr-TR" sz="2800" b="1" kern="1200" dirty="0">
            <a:solidFill>
              <a:schemeClr val="tx1"/>
            </a:solidFill>
            <a:latin typeface="Arial" pitchFamily="34" charset="0"/>
            <a:cs typeface="Arial" pitchFamily="34" charset="0"/>
          </a:endParaRPr>
        </a:p>
      </dsp:txBody>
      <dsp:txXfrm>
        <a:off x="0" y="0"/>
        <a:ext cx="8568952" cy="86112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process4">
  <dgm:title val=""/>
  <dgm:desc val=""/>
  <dgm:catLst>
    <dgm:cat type="process" pri="16000"/>
    <dgm:cat type="list" pri="20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alg type="lin">
      <dgm:param type="linDir" val="fromB"/>
    </dgm:alg>
    <dgm:shape xmlns:r="http://schemas.openxmlformats.org/officeDocument/2006/relationships" r:blip="">
      <dgm:adjLst/>
    </dgm:shape>
    <dgm:presOf/>
    <dgm:constrLst>
      <dgm:constr type="h" for="ch" forName="boxAndChildren" refType="h"/>
      <dgm:constr type="h" for="ch" forName="arrowAndChildren" refType="h" refFor="ch" refForName="boxAndChildren" op="equ" fact="1.538"/>
      <dgm:constr type="w" for="ch" forName="arrowAndChildren" refType="w"/>
      <dgm:constr type="w" for="ch" forName="boxAndChildren" refType="w"/>
      <dgm:constr type="h" for="ch" forName="sp" refType="h" fact="-0.015"/>
      <dgm:constr type="primFontSz" for="des" forName="parentTextBox" val="65"/>
      <dgm:constr type="primFontSz" for="des" forName="parentTextArrow" refType="primFontSz" refFor="des" refForName="parentTextBox" op="equ"/>
      <dgm:constr type="primFontSz" for="des" forName="childTextArrow" val="65"/>
      <dgm:constr type="primFontSz" for="des" forName="childTextBox" refType="primFontSz" refFor="des" refForName="childTextArrow" op="equ"/>
    </dgm:constrLst>
    <dgm:ruleLst/>
    <dgm:forEach name="Name1" axis="ch" ptType="node" st="-1" step="-1">
      <dgm:choose name="Name2">
        <dgm:if name="Name3" axis="self" ptType="node" func="revPos" op="equ" val="1">
          <dgm:layoutNode name="boxAndChildren">
            <dgm:alg type="composite"/>
            <dgm:shape xmlns:r="http://schemas.openxmlformats.org/officeDocument/2006/relationships" r:blip="">
              <dgm:adjLst/>
            </dgm:shape>
            <dgm:presOf/>
            <dgm:choose name="Name4">
              <dgm:if name="Name5" axis="ch" ptType="node" func="cnt" op="gte" val="1">
                <dgm:constrLst>
                  <dgm:constr type="w" for="ch" forName="parentTextBox" refType="w"/>
                  <dgm:constr type="h" for="ch" forName="parentTextBox" refType="h" fact="0.54"/>
                  <dgm:constr type="t" for="ch" forName="parentTextBox"/>
                  <dgm:constr type="w" for="ch" forName="entireBox" refType="w"/>
                  <dgm:constr type="h" for="ch" forName="entireBox" refType="h"/>
                  <dgm:constr type="w" for="ch" forName="descendantBox" refType="w"/>
                  <dgm:constr type="b" for="ch" forName="descendantBox" refType="h" fact="0.98"/>
                  <dgm:constr type="h" for="ch" forName="descendantBox" refType="h" fact="0.46"/>
                </dgm:constrLst>
              </dgm:if>
              <dgm:else name="Name6">
                <dgm:constrLst>
                  <dgm:constr type="w" for="ch" forName="parentTextBox" refType="w"/>
                  <dgm:constr type="h" for="ch" forName="parentTextBox" refType="h"/>
                </dgm:constrLst>
              </dgm:else>
            </dgm:choose>
            <dgm:ruleLst/>
            <dgm:layoutNode name="parentTextBox">
              <dgm:alg type="tx"/>
              <dgm:choose name="Name7">
                <dgm:if name="Name8" axis="ch" ptType="node" func="cnt" op="gte" val="1">
                  <dgm:shape xmlns:r="http://schemas.openxmlformats.org/officeDocument/2006/relationships" type="rect" r:blip="" zOrderOff="1" hideGeom="1">
                    <dgm:adjLst/>
                  </dgm:shape>
                </dgm:if>
                <dgm:else name="Name9">
                  <dgm:shape xmlns:r="http://schemas.openxmlformats.org/officeDocument/2006/relationships" type="rect" r:blip="">
                    <dgm:adjLst/>
                  </dgm:shape>
                </dgm:else>
              </dgm:choose>
              <dgm:presOf axis="self"/>
              <dgm:constrLst/>
              <dgm:ruleLst>
                <dgm:rule type="primFontSz" val="5" fact="NaN" max="NaN"/>
              </dgm:ruleLst>
            </dgm:layoutNode>
            <dgm:choose name="Name10">
              <dgm:if name="Name11" axis="ch" ptType="node" func="cnt" op="gte" val="1">
                <dgm:layoutNode name="entireBox">
                  <dgm:alg type="sp"/>
                  <dgm:shape xmlns:r="http://schemas.openxmlformats.org/officeDocument/2006/relationships" type="rect" r:blip="">
                    <dgm:adjLst/>
                  </dgm:shape>
                  <dgm:presOf axis="self"/>
                  <dgm:constrLst/>
                  <dgm:ruleLst/>
                </dgm:layoutNode>
                <dgm:layoutNode name="descendantBox" styleLbl="fgAccFollowNode1">
                  <dgm:choose name="Name12">
                    <dgm:if name="Name13" func="var" arg="dir" op="equ" val="norm">
                      <dgm:alg type="lin"/>
                    </dgm:if>
                    <dgm:else name="Name14">
                      <dgm:alg type="lin">
                        <dgm:param type="linDir" val="fromR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w" for="ch" forName="childTextBox" refType="w"/>
                    <dgm:constr type="h" for="ch" forName="childTextBox" refType="h"/>
                  </dgm:constrLst>
                  <dgm:ruleLst/>
                  <dgm:forEach name="Name15" axis="ch" ptType="node">
                    <dgm:layoutNode name="childTextBox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rect" r:blip="">
                        <dgm:adjLst/>
                      </dgm:shape>
                      <dgm:presOf axis="desOrSelf" ptType="node"/>
                      <dgm:constrLst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</dgm:forEach>
                </dgm:layoutNode>
              </dgm:if>
              <dgm:else name="Name16"/>
            </dgm:choose>
          </dgm:layoutNode>
        </dgm:if>
        <dgm:else name="Name17">
          <dgm:layoutNode name="arrowAndChildren">
            <dgm:alg type="composite"/>
            <dgm:shape xmlns:r="http://schemas.openxmlformats.org/officeDocument/2006/relationships" r:blip="">
              <dgm:adjLst/>
            </dgm:shape>
            <dgm:presOf/>
            <dgm:choose name="Name18">
              <dgm:if name="Name19" axis="ch" ptType="node" func="cnt" op="gte" val="1">
                <dgm:constrLst>
                  <dgm:constr type="w" for="ch" forName="parentTextArrow" refType="w"/>
                  <dgm:constr type="t" for="ch" forName="parentTextArrow"/>
                  <dgm:constr type="h" for="ch" forName="parentTextArrow" refType="h" fact="0.351"/>
                  <dgm:constr type="w" for="ch" forName="arrow" refType="w"/>
                  <dgm:constr type="h" for="ch" forName="arrow" refType="h"/>
                  <dgm:constr type="w" for="ch" forName="descendantArrow" refType="w"/>
                  <dgm:constr type="b" for="ch" forName="descendantArrow" refType="h" fact="0.65"/>
                  <dgm:constr type="h" for="ch" forName="descendantArrow" refType="h" fact="0.299"/>
                </dgm:constrLst>
              </dgm:if>
              <dgm:else name="Name20">
                <dgm:constrLst>
                  <dgm:constr type="w" for="ch" forName="parentTextArrow" refType="w"/>
                  <dgm:constr type="h" for="ch" forName="parentTextArrow" refType="h"/>
                </dgm:constrLst>
              </dgm:else>
            </dgm:choose>
            <dgm:ruleLst/>
            <dgm:layoutNode name="parentTextArrow">
              <dgm:alg type="tx"/>
              <dgm:choose name="Name21">
                <dgm:if name="Name22" axis="ch" ptType="node" func="cnt" op="gte" val="1">
                  <dgm:shape xmlns:r="http://schemas.openxmlformats.org/officeDocument/2006/relationships" type="rect" r:blip="" zOrderOff="1" hideGeom="1">
                    <dgm:adjLst/>
                  </dgm:shape>
                </dgm:if>
                <dgm:else name="Name23">
                  <dgm:shape xmlns:r="http://schemas.openxmlformats.org/officeDocument/2006/relationships" rot="180" type="upArrowCallout" r:blip="">
                    <dgm:adjLst/>
                  </dgm:shape>
                </dgm:else>
              </dgm:choose>
              <dgm:presOf axis="self"/>
              <dgm:constrLst/>
              <dgm:ruleLst>
                <dgm:rule type="primFontSz" val="5" fact="NaN" max="NaN"/>
              </dgm:ruleLst>
            </dgm:layoutNode>
            <dgm:choose name="Name24">
              <dgm:if name="Name25" axis="ch" ptType="node" func="cnt" op="gte" val="1">
                <dgm:layoutNode name="arrow">
                  <dgm:alg type="sp"/>
                  <dgm:shape xmlns:r="http://schemas.openxmlformats.org/officeDocument/2006/relationships" rot="180" type="upArrowCallout" r:blip="">
                    <dgm:adjLst/>
                  </dgm:shape>
                  <dgm:presOf axis="self"/>
                  <dgm:constrLst/>
                  <dgm:ruleLst/>
                </dgm:layoutNode>
                <dgm:layoutNode name="descendantArrow">
                  <dgm:choose name="Name26">
                    <dgm:if name="Name27" func="var" arg="dir" op="equ" val="norm">
                      <dgm:alg type="lin"/>
                    </dgm:if>
                    <dgm:else name="Name28">
                      <dgm:alg type="lin">
                        <dgm:param type="linDir" val="fromR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w" for="ch" forName="childTextArrow" refType="w"/>
                    <dgm:constr type="h" for="ch" forName="childTextArrow" refType="h"/>
                  </dgm:constrLst>
                  <dgm:ruleLst/>
                  <dgm:forEach name="Name29" axis="ch" ptType="node">
                    <dgm:layoutNode name="childTextArrow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rect" r:blip="">
                        <dgm:adjLst/>
                      </dgm:shape>
                      <dgm:presOf axis="desOrSelf" ptType="node"/>
                      <dgm:constrLst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</dgm:forEach>
                </dgm:layoutNode>
              </dgm:if>
              <dgm:else name="Name30"/>
            </dgm:choose>
          </dgm:layoutNode>
        </dgm:else>
      </dgm:choose>
      <dgm:forEach name="Name31" axis="precedSib" ptType="sibTrans" st="-1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hierarchy1">
  <dgm:title val=""/>
  <dgm:desc val=""/>
  <dgm:catLst>
    <dgm:cat type="hierarchy" pri="2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hierChild1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ptType="node" op="equ" val="65"/>
      <dgm:constr type="w" for="des" forName="composite" refType="w"/>
      <dgm:constr type="h" for="des" forName="composite" refType="w" refFor="des" refForName="composite" fact="0.667"/>
      <dgm:constr type="w" for="des" forName="composite2" refType="w" refFor="des" refForName="composite"/>
      <dgm:constr type="h" for="des" forName="composite2" refType="h" refFor="des" refForName="composite"/>
      <dgm:constr type="w" for="des" forName="composite3" refType="w" refFor="des" refForName="composite"/>
      <dgm:constr type="h" for="des" forName="composite3" refType="h" refFor="des" refForName="composite"/>
      <dgm:constr type="w" for="des" forName="composite4" refType="w" refFor="des" refForName="composite"/>
      <dgm:constr type="h" for="des" forName="composite4" refType="h" refFor="des" refForName="composite"/>
      <dgm:constr type="w" for="des" forName="composite5" refType="w" refFor="des" refForName="composite"/>
      <dgm:constr type="h" for="des" forName="composite5" refType="h" refFor="des" refForName="composite"/>
      <dgm:constr type="sibSp" refType="w" refFor="des" refForName="composite" fact="0.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p" for="des" forName="hierRoot1" refType="h" refFor="des" refForName="composite" fact="0.25"/>
      <dgm:constr type="sp" for="des" forName="hierRoot2" refType="sp" refFor="des" refForName="hierRoot1"/>
      <dgm:constr type="sp" for="des" forName="hierRoot3" refType="sp" refFor="des" refForName="hierRoot1"/>
      <dgm:constr type="sp" for="des" forName="hierRoot4" refType="sp" refFor="des" refForName="hierRoot1"/>
      <dgm:constr type="sp" for="des" forName="hierRoot5" refType="sp" refFor="des" refForName="hierRoot1"/>
    </dgm:constrLst>
    <dgm:ruleLst/>
    <dgm:forEach name="Name3" axis="ch">
      <dgm:forEach name="Name4" axis="self" ptType="node">
        <dgm:layoutNode name="hierRoot1">
          <dgm:alg type="hierRoot"/>
          <dgm:shape xmlns:r="http://schemas.openxmlformats.org/officeDocument/2006/relationships" r:blip="">
            <dgm:adjLst/>
          </dgm:shape>
          <dgm:presOf/>
          <dgm:constrLst>
            <dgm:constr type="bendDist" for="des" ptType="parTrans" refType="sp" fact="0.5"/>
          </dgm:constrLst>
          <dgm:ruleLst/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onstrLst>
              <dgm:constr type="w" for="ch" forName="background" refType="w" fact="0.9"/>
              <dgm:constr type="h" for="ch" forName="background" refType="w" refFor="ch" refForName="background" fact="0.635"/>
              <dgm:constr type="t" for="ch" forName="background"/>
              <dgm:constr type="l" for="ch" forName="background"/>
              <dgm:constr type="w" for="ch" forName="text" refType="w" fact="0.9"/>
              <dgm:constr type="h" for="ch" forName="text" refType="w" refFor="ch" refForName="text" fact="0.635"/>
              <dgm:constr type="t" for="ch" forName="text" refType="w" fact="0.095"/>
              <dgm:constr type="l" for="ch" forName="text" refType="w" fact="0.1"/>
            </dgm:constrLst>
            <dgm:ruleLst/>
            <dgm:layoutNode name="background" styleLbl="node0" moveWith="text"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/>
              <dgm:constrLst/>
              <dgm:ruleLst/>
            </dgm:layoutNode>
            <dgm:layoutNode name="text" styleLbl="fgAcc0">
              <dgm:varLst>
                <dgm:chPref val="3"/>
              </dgm:varLst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/>
              <dgm:constrLst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</dgm:layoutNode>
          <dgm:layoutNode name="hierChild2">
            <dgm:choose name="Name5">
              <dgm:if name="Name6" func="var" arg="dir" op="equ" val="norm">
                <dgm:alg type="hierChild">
                  <dgm:param type="linDir" val="fromL"/>
                </dgm:alg>
              </dgm:if>
              <dgm:else name="Name7">
                <dgm:alg type="hierChild">
                  <dgm:param type="linDir" val="from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8" axis="ch">
              <dgm:forEach name="Name9" axis="self" ptType="parTrans" cnt="1">
                <dgm:layoutNode name="Name10">
                  <dgm:alg type="conn">
                    <dgm:param type="dim" val="1D"/>
                    <dgm:param type="endSty" val="noArr"/>
                    <dgm:param type="connRout" val="bend"/>
                    <dgm:param type="bendPt" val="end"/>
                    <dgm:param type="begPts" val="bCtr"/>
                    <dgm:param type="endPts" val="tCtr"/>
                    <dgm:param type="srcNode" val="background"/>
                    <dgm:param type="dstNode" val="background2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1" axis="self" ptType="node">
                <dgm:layoutNode name="hierRoot2">
                  <dgm:alg type="hierRoot"/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bendDist" for="des" ptType="parTrans" refType="sp" fact="0.5"/>
                  </dgm:constrLst>
                  <dgm:ruleLst/>
                  <dgm:layoutNode name="composite2">
                    <dgm:alg type="composite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w" for="ch" forName="background2" refType="w" fact="0.9"/>
                      <dgm:constr type="h" for="ch" forName="background2" refType="w" refFor="ch" refForName="background2" fact="0.635"/>
                      <dgm:constr type="t" for="ch" forName="background2"/>
                      <dgm:constr type="l" for="ch" forName="background2"/>
                      <dgm:constr type="w" for="ch" forName="text2" refType="w" fact="0.9"/>
                      <dgm:constr type="h" for="ch" forName="text2" refType="w" refFor="ch" refForName="text2" fact="0.635"/>
                      <dgm:constr type="t" for="ch" forName="text2" refType="w" fact="0.095"/>
                      <dgm:constr type="l" for="ch" forName="text2" refType="w" fact="0.1"/>
                    </dgm:constrLst>
                    <dgm:ruleLst/>
                    <dgm:layoutNode name="background2" moveWith="text2"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/>
                      <dgm:constrLst/>
                      <dgm:ruleLst/>
                    </dgm:layoutNode>
                    <dgm:layoutNode name="text2" styleLbl="fgAcc2">
                      <dgm:varLst>
                        <dgm:chPref val="3"/>
                      </dgm:varLst>
                      <dgm:alg type="tx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layoutNode>
                  <dgm:layoutNode name="hierChild3">
                    <dgm:choose name="Name12">
                      <dgm:if name="Name13" func="var" arg="dir" op="equ" val="norm">
                        <dgm:alg type="hierChild">
                          <dgm:param type="linDir" val="fromL"/>
                        </dgm:alg>
                      </dgm:if>
                      <dgm:else name="Name14">
                        <dgm:alg type="hierChild">
                          <dgm:param type="linDir" val="from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  <dgm:forEach name="Name15" axis="ch">
                      <dgm:forEach name="Name16" axis="self" ptType="parTrans" cnt="1">
                        <dgm:layoutNode name="Name17">
                          <dgm:alg type="conn">
                            <dgm:param type="dim" val="1D"/>
                            <dgm:param type="endSty" val="noArr"/>
                            <dgm:param type="connRout" val="bend"/>
                            <dgm:param type="bendPt" val="end"/>
                            <dgm:param type="begPts" val="bCtr"/>
                            <dgm:param type="endPts" val="tCtr"/>
                            <dgm:param type="srcNode" val="background2"/>
                            <dgm:param type="dstNode" val="background3"/>
                          </dgm:alg>
                          <dgm:shape xmlns:r="http://schemas.openxmlformats.org/officeDocument/2006/relationships" type="conn" r:blip="" zOrderOff="-999">
                            <dgm:adjLst/>
                          </dgm:shape>
                          <dgm:presOf axis="self"/>
                          <dgm:constrLst>
                            <dgm:constr type="begPad"/>
                            <dgm:constr type="endPad"/>
                          </dgm:constrLst>
                          <dgm:ruleLst/>
                        </dgm:layoutNode>
                      </dgm:forEach>
                      <dgm:forEach name="Name18" axis="self" ptType="node">
                        <dgm:layoutNode name="hierRoot3">
                          <dgm:alg type="hierRoot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>
                            <dgm:constr type="bendDist" for="des" ptType="parTrans" refType="sp" fact="0.5"/>
                          </dgm:constrLst>
                          <dgm:ruleLst/>
                          <dgm:layoutNode name="composite3">
                            <dgm:alg type="composite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w" for="ch" forName="background3" refType="w" fact="0.9"/>
                              <dgm:constr type="h" for="ch" forName="background3" refType="w" refFor="ch" refForName="background3" fact="0.635"/>
                              <dgm:constr type="t" for="ch" forName="background3"/>
                              <dgm:constr type="l" for="ch" forName="background3"/>
                              <dgm:constr type="w" for="ch" forName="text3" refType="w" fact="0.9"/>
                              <dgm:constr type="h" for="ch" forName="text3" refType="w" refFor="ch" refForName="text3" fact="0.635"/>
                              <dgm:constr type="t" for="ch" forName="text3" refType="w" fact="0.095"/>
                              <dgm:constr type="l" for="ch" forName="text3" refType="w" fact="0.1"/>
                            </dgm:constrLst>
                            <dgm:ruleLst/>
                            <dgm:layoutNode name="background3" moveWith="text3">
                              <dgm:alg type="sp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/>
                              <dgm:constrLst/>
                              <dgm:ruleLst/>
                            </dgm:layoutNode>
                            <dgm:layoutNode name="text3" styleLbl="fgAcc3">
                              <dgm:varLst>
                                <dgm:chPref val="3"/>
                              </dgm:varLst>
                              <dgm:alg type="tx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 axis="self"/>
                              <dgm:constrLst>
                                <dgm:constr type="tMarg" refType="primFontSz" fact="0.3"/>
                                <dgm:constr type="bMarg" refType="primFontSz" fact="0.3"/>
                                <dgm:constr type="lMarg" refType="primFontSz" fact="0.3"/>
                                <dgm:constr type="rMarg" refType="primFontSz" fact="0.3"/>
                              </dgm:constrLst>
                              <dgm:ruleLst>
                                <dgm:rule type="primFontSz" val="5" fact="NaN" max="NaN"/>
                              </dgm:ruleLst>
                            </dgm:layoutNode>
                          </dgm:layoutNode>
                          <dgm:layoutNode name="hierChild4">
                            <dgm:choose name="Name19">
                              <dgm:if name="Name20" func="var" arg="dir" op="equ" val="norm">
                                <dgm:alg type="hierChild">
                                  <dgm:param type="linDir" val="fromL"/>
                                </dgm:alg>
                              </dgm:if>
                              <dgm:else name="Name21">
                                <dgm:alg type="hierChild">
                                  <dgm:param type="linDir" val="fromR"/>
                                </dgm:alg>
                              </dgm:else>
                            </dgm:choose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/>
                            <dgm:ruleLst/>
                            <dgm:forEach name="repeat" axis="ch">
                              <dgm:forEach name="Name22" axis="self" ptType="parTrans" cnt="1">
                                <dgm:layoutNode name="Name23">
                                  <dgm:choose name="Name24">
                                    <dgm:if name="Name25" axis="self" func="depth" op="lte" val="4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3"/>
                                        <dgm:param type="dstNode" val="background4"/>
                                      </dgm:alg>
                                    </dgm:if>
                                    <dgm:else name="Name26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4"/>
                                        <dgm:param type="dstNode" val="background4"/>
                                      </dgm:alg>
                                    </dgm:else>
                                  </dgm:choose>
                                  <dgm:shape xmlns:r="http://schemas.openxmlformats.org/officeDocument/2006/relationships" type="conn" r:blip="" zOrderOff="-999">
                                    <dgm:adjLst/>
                                  </dgm:shape>
                                  <dgm:presOf axis="self"/>
                                  <dgm:constrLst>
                                    <dgm:constr type="begPad"/>
                                    <dgm:constr type="endPad"/>
                                  </dgm:constrLst>
                                  <dgm:ruleLst/>
                                </dgm:layoutNode>
                              </dgm:forEach>
                              <dgm:forEach name="Name27" axis="self" ptType="node">
                                <dgm:layoutNode name="hierRoot4">
                                  <dgm:alg type="hierRoot"/>
                                  <dgm:shape xmlns:r="http://schemas.openxmlformats.org/officeDocument/2006/relationships" r:blip="">
                                    <dgm:adjLst/>
                                  </dgm:shape>
                                  <dgm:presOf/>
                                  <dgm:constrLst>
                                    <dgm:constr type="bendDist" for="des" ptType="parTrans" refType="sp" fact="0.5"/>
                                  </dgm:constrLst>
                                  <dgm:ruleLst/>
                                  <dgm:layoutNode name="composite4">
                                    <dgm:alg type="composite"/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>
                                      <dgm:constr type="w" for="ch" forName="background4" refType="w" fact="0.9"/>
                                      <dgm:constr type="h" for="ch" forName="background4" refType="w" refFor="ch" refForName="background4" fact="0.635"/>
                                      <dgm:constr type="t" for="ch" forName="background4"/>
                                      <dgm:constr type="l" for="ch" forName="background4"/>
                                      <dgm:constr type="w" for="ch" forName="text4" refType="w" fact="0.9"/>
                                      <dgm:constr type="h" for="ch" forName="text4" refType="w" refFor="ch" refForName="text4" fact="0.635"/>
                                      <dgm:constr type="t" for="ch" forName="text4" refType="w" fact="0.095"/>
                                      <dgm:constr type="l" for="ch" forName="text4" refType="w" fact="0.1"/>
                                    </dgm:constrLst>
                                    <dgm:ruleLst/>
                                    <dgm:layoutNode name="background4" moveWith="text4">
                                      <dgm:alg type="sp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/>
                                      <dgm:constrLst/>
                                      <dgm:ruleLst/>
                                    </dgm:layoutNode>
                                    <dgm:layoutNode name="text4" styleLbl="fgAcc4">
                                      <dgm:varLst>
                                        <dgm:chPref val="3"/>
                                      </dgm:varLst>
                                      <dgm:alg type="tx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 axis="self"/>
                                      <dgm:constrLst>
                                        <dgm:constr type="tMarg" refType="primFontSz" fact="0.3"/>
                                        <dgm:constr type="bMarg" refType="primFontSz" fact="0.3"/>
                                        <dgm:constr type="lMarg" refType="primFontSz" fact="0.3"/>
                                        <dgm:constr type="rMarg" refType="primFontSz" fact="0.3"/>
                                      </dgm:constrLst>
                                      <dgm:ruleLst>
                                        <dgm:rule type="primFontSz" val="5" fact="NaN" max="NaN"/>
                                      </dgm:ruleLst>
                                    </dgm:layoutNode>
                                  </dgm:layoutNode>
                                  <dgm:layoutNode name="hierChild5">
                                    <dgm:choose name="Name28">
                                      <dgm:if name="Name29" func="var" arg="dir" op="equ" val="norm">
                                        <dgm:alg type="hierChild">
                                          <dgm:param type="linDir" val="fromL"/>
                                        </dgm:alg>
                                      </dgm:if>
                                      <dgm:else name="Name30">
                                        <dgm:alg type="hierChild">
                                          <dgm:param type="linDir" val="fromR"/>
                                        </dgm:alg>
                                      </dgm:else>
                                    </dgm:choose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/>
                                    <dgm:ruleLst/>
                                    <dgm:forEach name="Name31" ref="repeat"/>
                                  </dgm:layoutNode>
                                </dgm:layoutNode>
                              </dgm:forEach>
                            </dgm:forEach>
                          </dgm:layoutNode>
                        </dgm:layoutNode>
                      </dgm:forEach>
                    </dgm:forEach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3d3">
  <dgm:title val=""/>
  <dgm:desc val=""/>
  <dgm:catLst>
    <dgm:cat type="3D" pri="11300"/>
  </dgm:catLst>
  <dgm:scene3d>
    <a:camera prst="orthographicFront"/>
    <a:lightRig rig="threePt" dir="t"/>
  </dgm:scene3d>
  <dgm:styleLbl name="node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clear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182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>
        <a:rot lat="0" lon="0" rev="0"/>
      </a:camera>
      <a:lightRig rig="contrasting" dir="t">
        <a:rot lat="0" lon="0" rev="1200000"/>
      </a:lightRig>
    </dgm:scene3d>
    <dgm:sp3d z="10000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>
        <a:rot lat="0" lon="0" rev="0"/>
      </a:camera>
      <a:lightRig rig="contrasting" dir="t">
        <a:rot lat="0" lon="0" rev="1200000"/>
      </a:lightRig>
    </dgm:scene3d>
    <dgm:sp3d z="-300000" prstMaterial="plastic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00800" h="1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>
        <a:rot lat="0" lon="0" rev="0"/>
      </a:camera>
      <a:lightRig rig="contrasting" dir="t">
        <a:rot lat="0" lon="0" rev="1200000"/>
      </a:lightRig>
    </dgm:scene3d>
    <dgm:sp3d z="-1524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Üstbilgi Yer Tutucusu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tr-TR"/>
          </a:p>
        </p:txBody>
      </p:sp>
      <p:sp>
        <p:nvSpPr>
          <p:cNvPr id="3" name="2 Veri Yer Tutucusu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4BF735FF-557C-41F0-A307-027C661604E6}" type="datetimeFigureOut">
              <a:rPr lang="tr-TR"/>
              <a:pPr>
                <a:defRPr/>
              </a:pPr>
              <a:t>20.02.2020</a:t>
            </a:fld>
            <a:endParaRPr lang="tr-TR"/>
          </a:p>
        </p:txBody>
      </p:sp>
      <p:sp>
        <p:nvSpPr>
          <p:cNvPr id="4" name="3 Slayt Görüntüsü Yer Tutucusu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tr-TR" noProof="0"/>
          </a:p>
        </p:txBody>
      </p:sp>
      <p:sp>
        <p:nvSpPr>
          <p:cNvPr id="5" name="4 Not Yer Tutucusu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tr-TR" noProof="0" smtClean="0"/>
              <a:t>Asıl metin stillerini düzenlemek için tıklatın</a:t>
            </a:r>
          </a:p>
          <a:p>
            <a:pPr lvl="1"/>
            <a:r>
              <a:rPr lang="tr-TR" noProof="0" smtClean="0"/>
              <a:t>İkinci düzey</a:t>
            </a:r>
          </a:p>
          <a:p>
            <a:pPr lvl="2"/>
            <a:r>
              <a:rPr lang="tr-TR" noProof="0" smtClean="0"/>
              <a:t>Üçüncü düzey</a:t>
            </a:r>
          </a:p>
          <a:p>
            <a:pPr lvl="3"/>
            <a:r>
              <a:rPr lang="tr-TR" noProof="0" smtClean="0"/>
              <a:t>Dördüncü düzey</a:t>
            </a:r>
          </a:p>
          <a:p>
            <a:pPr lvl="4"/>
            <a:r>
              <a:rPr lang="tr-TR" noProof="0" smtClean="0"/>
              <a:t>Beşinci düzey</a:t>
            </a:r>
            <a:endParaRPr lang="tr-TR" noProof="0"/>
          </a:p>
        </p:txBody>
      </p:sp>
      <p:sp>
        <p:nvSpPr>
          <p:cNvPr id="6" name="5 Altbilgi Yer Tutucusu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tr-TR"/>
          </a:p>
        </p:txBody>
      </p:sp>
      <p:sp>
        <p:nvSpPr>
          <p:cNvPr id="7" name="6 Slayt Numarası Yer Tutucusu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latin typeface="Calibri" pitchFamily="34" charset="0"/>
                <a:cs typeface="Arial" pitchFamily="34" charset="0"/>
              </a:defRPr>
            </a:lvl1pPr>
          </a:lstStyle>
          <a:p>
            <a:pPr>
              <a:defRPr/>
            </a:pPr>
            <a:fld id="{8A749047-EC9E-49CF-80AF-85013A6F48BC}" type="slidenum">
              <a:rPr lang="tr-TR" altLang="tr-TR"/>
              <a:pPr>
                <a:defRPr/>
              </a:pPr>
              <a:t>‹#›</a:t>
            </a:fld>
            <a:endParaRPr lang="tr-TR" altLang="tr-T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62" name="1 Slayt Görüntüsü Yer Tutucusu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92163" name="2 Not Yer Tutucusu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r>
              <a:rPr lang="tr-TR" altLang="tr-TR" smtClean="0"/>
              <a:t>F’un çürük proflaksisindeki rolünü şu başlıklar altında inceleyebiliriz:</a:t>
            </a:r>
          </a:p>
          <a:p>
            <a:r>
              <a:rPr lang="tr-TR" altLang="tr-TR" smtClean="0"/>
              <a:t>1. Mine dokusuna etkisi</a:t>
            </a:r>
          </a:p>
          <a:p>
            <a:r>
              <a:rPr lang="tr-TR" altLang="tr-TR" smtClean="0"/>
              <a:t>2. Bakteri plağına etkisi</a:t>
            </a:r>
          </a:p>
          <a:p>
            <a:r>
              <a:rPr lang="tr-TR" altLang="tr-TR" smtClean="0"/>
              <a:t>3. Başlangıç çürük lezyonu üzerine etkisi</a:t>
            </a:r>
          </a:p>
          <a:p>
            <a:r>
              <a:rPr lang="tr-TR" altLang="tr-TR" smtClean="0"/>
              <a:t>4. Dentin üzerine etkisi</a:t>
            </a:r>
          </a:p>
        </p:txBody>
      </p:sp>
      <p:sp>
        <p:nvSpPr>
          <p:cNvPr id="92164" name="3 Slayt Numarası Yer Tutucusu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9C8970F2-7F19-41A6-8B56-3331C390094E}" type="slidenum">
              <a:rPr lang="tr-TR" altLang="tr-TR" smtClean="0">
                <a:latin typeface="Arial" charset="0"/>
                <a:cs typeface="Arial" charset="0"/>
              </a:rPr>
              <a:pPr/>
              <a:t>1</a:t>
            </a:fld>
            <a:endParaRPr lang="tr-TR" altLang="tr-TR" smtClean="0">
              <a:latin typeface="Arial" charset="0"/>
              <a:cs typeface="Arial" charset="0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258" name="1 Slayt Görüntüsü Yer Tutucusu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96259" name="2 Not Yer Tutucusu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r>
              <a:rPr lang="tr-TR" altLang="tr-TR" smtClean="0"/>
              <a:t>F’un çürük proflaksisindeki rolünü şu başlıklar altında inceleyebiliriz:</a:t>
            </a:r>
          </a:p>
          <a:p>
            <a:r>
              <a:rPr lang="tr-TR" altLang="tr-TR" smtClean="0"/>
              <a:t>1. Mine dokusuna etkisi</a:t>
            </a:r>
          </a:p>
          <a:p>
            <a:r>
              <a:rPr lang="tr-TR" altLang="tr-TR" smtClean="0"/>
              <a:t>2. Bakteri plağına etkisi</a:t>
            </a:r>
          </a:p>
          <a:p>
            <a:r>
              <a:rPr lang="tr-TR" altLang="tr-TR" smtClean="0"/>
              <a:t>3. Başlangıç çürük lezyonu üzerine etkisi</a:t>
            </a:r>
          </a:p>
          <a:p>
            <a:r>
              <a:rPr lang="tr-TR" altLang="tr-TR" smtClean="0"/>
              <a:t>4. Dentin üzerine etkisi</a:t>
            </a:r>
          </a:p>
        </p:txBody>
      </p:sp>
      <p:sp>
        <p:nvSpPr>
          <p:cNvPr id="96260" name="3 Slayt Numarası Yer Tutucusu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25ECFCFF-0A19-488E-92A7-57BA82464452}" type="slidenum">
              <a:rPr lang="tr-TR" altLang="tr-TR" smtClean="0">
                <a:latin typeface="Arial" charset="0"/>
                <a:cs typeface="Arial" charset="0"/>
              </a:rPr>
              <a:pPr/>
              <a:t>2</a:t>
            </a:fld>
            <a:endParaRPr lang="tr-TR" altLang="tr-TR" smtClean="0">
              <a:latin typeface="Arial" charset="0"/>
              <a:cs typeface="Arial" charset="0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282" name="1 Slayt Görüntüsü Yer Tutucusu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97283" name="2 Not Yer Tutucusu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r>
              <a:rPr lang="tr-TR" altLang="tr-TR" smtClean="0"/>
              <a:t>F’un çürük proflaksisindeki rolünü şu başlıklar altında inceleyebiliriz:</a:t>
            </a:r>
          </a:p>
          <a:p>
            <a:r>
              <a:rPr lang="tr-TR" altLang="tr-TR" smtClean="0"/>
              <a:t>1. Mine dokusuna etkisi</a:t>
            </a:r>
          </a:p>
          <a:p>
            <a:r>
              <a:rPr lang="tr-TR" altLang="tr-TR" smtClean="0"/>
              <a:t>2. Bakteri plağına etkisi</a:t>
            </a:r>
          </a:p>
          <a:p>
            <a:r>
              <a:rPr lang="tr-TR" altLang="tr-TR" smtClean="0"/>
              <a:t>3. Başlangıç çürük lezyonu üzerine etkisi</a:t>
            </a:r>
          </a:p>
          <a:p>
            <a:r>
              <a:rPr lang="tr-TR" altLang="tr-TR" smtClean="0"/>
              <a:t>4. Dentin üzerine etkisi</a:t>
            </a:r>
          </a:p>
        </p:txBody>
      </p:sp>
      <p:sp>
        <p:nvSpPr>
          <p:cNvPr id="97284" name="3 Slayt Numarası Yer Tutucusu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ED5A650B-1429-46E5-BE18-275FEEF31CAF}" type="slidenum">
              <a:rPr lang="tr-TR" altLang="tr-TR" smtClean="0">
                <a:latin typeface="Arial" charset="0"/>
                <a:cs typeface="Arial" charset="0"/>
              </a:rPr>
              <a:pPr/>
              <a:t>3</a:t>
            </a:fld>
            <a:endParaRPr lang="tr-TR" altLang="tr-TR" smtClean="0">
              <a:latin typeface="Arial" charset="0"/>
              <a:cs typeface="Arial" charset="0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474" name="1 Slayt Görüntüsü Yer Tutucusu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05475" name="2 Not Yer Tutucusu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r>
              <a:rPr lang="en-GB" altLang="tr-TR" smtClean="0"/>
              <a:t>Floridlerin Çürük Önleyici Etki Mekanizmaları</a:t>
            </a:r>
            <a:endParaRPr lang="tr-TR" altLang="tr-TR" smtClean="0"/>
          </a:p>
        </p:txBody>
      </p:sp>
      <p:sp>
        <p:nvSpPr>
          <p:cNvPr id="105476" name="3 Slayt Numarası Yer Tutucusu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7C18A6EE-6D6B-470F-A002-4142F52A56C9}" type="slidenum">
              <a:rPr lang="tr-TR" altLang="tr-TR" smtClean="0">
                <a:latin typeface="Arial" charset="0"/>
                <a:cs typeface="Arial" charset="0"/>
              </a:rPr>
              <a:pPr/>
              <a:t>4</a:t>
            </a:fld>
            <a:endParaRPr lang="tr-TR" altLang="tr-TR" smtClean="0">
              <a:latin typeface="Arial" charset="0"/>
              <a:cs typeface="Arial" charset="0"/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738" name="1 Slayt Görüntüsü Yer Tutucusu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16739" name="2 Not Yer Tutucusu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r>
              <a:rPr lang="tr-TR" altLang="tr-TR" smtClean="0"/>
              <a:t>F’un çürük proflaksisindeki rolünü şu başlıklar altında inceleyebiliriz:</a:t>
            </a:r>
          </a:p>
          <a:p>
            <a:r>
              <a:rPr lang="tr-TR" altLang="tr-TR" smtClean="0"/>
              <a:t>1. Mine dokusuna etkisi</a:t>
            </a:r>
          </a:p>
          <a:p>
            <a:r>
              <a:rPr lang="tr-TR" altLang="tr-TR" smtClean="0"/>
              <a:t>2. Bakteri plağına etkisi</a:t>
            </a:r>
          </a:p>
          <a:p>
            <a:r>
              <a:rPr lang="tr-TR" altLang="tr-TR" smtClean="0"/>
              <a:t>3. Başlangıç çürük lezyonu üzerine etkisi</a:t>
            </a:r>
          </a:p>
          <a:p>
            <a:r>
              <a:rPr lang="tr-TR" altLang="tr-TR" smtClean="0"/>
              <a:t>4. Dentin üzerine etkisi</a:t>
            </a:r>
          </a:p>
        </p:txBody>
      </p:sp>
      <p:sp>
        <p:nvSpPr>
          <p:cNvPr id="116740" name="3 Slayt Numarası Yer Tutucusu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80E20192-7DFE-412E-A260-EFF4FB3A3FD9}" type="slidenum">
              <a:rPr lang="tr-TR" altLang="tr-TR" smtClean="0">
                <a:latin typeface="Arial" charset="0"/>
                <a:cs typeface="Arial" charset="0"/>
              </a:rPr>
              <a:pPr/>
              <a:t>5</a:t>
            </a:fld>
            <a:endParaRPr lang="tr-TR" altLang="tr-TR" smtClean="0">
              <a:latin typeface="Arial" charset="0"/>
              <a:cs typeface="Arial" charset="0"/>
            </a:endParaR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962" name="1 Slayt Görüntüsü Yer Tutucusu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68963" name="2 Not Yer Tutucusu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tr-TR" smtClean="0"/>
          </a:p>
        </p:txBody>
      </p:sp>
      <p:sp>
        <p:nvSpPr>
          <p:cNvPr id="168964" name="3 Slayt Numarası Yer Tutucusu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F19E6892-A86C-4062-8F13-97BB43F7EE91}" type="slidenum">
              <a:rPr lang="tr-TR" altLang="tr-TR" smtClean="0">
                <a:latin typeface="Arial" charset="0"/>
                <a:cs typeface="Arial" charset="0"/>
              </a:rPr>
              <a:pPr/>
              <a:t>6</a:t>
            </a:fld>
            <a:endParaRPr lang="tr-TR" altLang="tr-TR" smtClean="0">
              <a:latin typeface="Arial" charset="0"/>
              <a:cs typeface="Arial" charset="0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slideMaster" Target="../slideMasters/slideMaster1.xml"/><Relationship Id="rId1" Type="http://schemas.openxmlformats.org/officeDocument/2006/relationships/themeOverride" Target="../theme/themeOverride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slideMaster" Target="../slideMasters/slideMaster1.xml"/><Relationship Id="rId1" Type="http://schemas.openxmlformats.org/officeDocument/2006/relationships/themeOverride" Target="../theme/themeOverride2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slideMaster" Target="../slideMasters/slideMaster1.xml"/><Relationship Id="rId1" Type="http://schemas.openxmlformats.org/officeDocument/2006/relationships/themeOverride" Target="../theme/themeOverride3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slideMaster" Target="../slideMasters/slideMaster1.xml"/><Relationship Id="rId1" Type="http://schemas.openxmlformats.org/officeDocument/2006/relationships/themeOverride" Target="../theme/themeOverride4.xml"/><Relationship Id="rId4" Type="http://schemas.openxmlformats.org/officeDocument/2006/relationships/image" Target="../media/image1.jpeg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Başlık Slayd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Dik Üçgen"/>
          <p:cNvSpPr/>
          <p:nvPr/>
        </p:nvSpPr>
        <p:spPr>
          <a:xfrm>
            <a:off x="0" y="4664075"/>
            <a:ext cx="9150350" cy="0"/>
          </a:xfrm>
          <a:prstGeom prst="rtTriangle">
            <a:avLst/>
          </a:prstGeom>
          <a:gradFill flip="none" rotWithShape="1">
            <a:gsLst>
              <a:gs pos="0">
                <a:schemeClr val="accent1">
                  <a:shade val="35000"/>
                  <a:satMod val="170000"/>
                  <a:alpha val="100000"/>
                </a:schemeClr>
              </a:gs>
              <a:gs pos="55000">
                <a:schemeClr val="accent1">
                  <a:tint val="90000"/>
                  <a:satMod val="150000"/>
                  <a:alpha val="100000"/>
                </a:schemeClr>
              </a:gs>
              <a:gs pos="100000">
                <a:schemeClr val="accent1">
                  <a:shade val="35000"/>
                  <a:satMod val="170000"/>
                  <a:alpha val="100000"/>
                </a:schemeClr>
              </a:gs>
            </a:gsLst>
            <a:lin ang="3000000" scaled="1"/>
            <a:tileRect/>
          </a:gradFill>
          <a:ln w="127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grpSp>
        <p:nvGrpSpPr>
          <p:cNvPr id="5" name="15 Grup"/>
          <p:cNvGrpSpPr>
            <a:grpSpLocks/>
          </p:cNvGrpSpPr>
          <p:nvPr/>
        </p:nvGrpSpPr>
        <p:grpSpPr bwMode="auto">
          <a:xfrm>
            <a:off x="-3175" y="4953000"/>
            <a:ext cx="9147175" cy="1911350"/>
            <a:chOff x="-3765" y="4832896"/>
            <a:chExt cx="9147765" cy="2032192"/>
          </a:xfrm>
        </p:grpSpPr>
        <p:sp>
          <p:nvSpPr>
            <p:cNvPr id="6" name="5 Serbest Form"/>
            <p:cNvSpPr>
              <a:spLocks/>
            </p:cNvSpPr>
            <p:nvPr/>
          </p:nvSpPr>
          <p:spPr bwMode="auto">
            <a:xfrm>
              <a:off x="1687032" y="4832896"/>
              <a:ext cx="7456968" cy="518176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4697" y="0"/>
                </a:cxn>
                <a:cxn ang="0">
                  <a:pos x="4697" y="367"/>
                </a:cxn>
                <a:cxn ang="0">
                  <a:pos x="0" y="218"/>
                </a:cxn>
                <a:cxn ang="0">
                  <a:pos x="4697" y="0"/>
                </a:cxn>
              </a:cxnLst>
              <a:rect l="0" t="0" r="0" b="0"/>
              <a:pathLst>
                <a:path w="4697" h="367">
                  <a:moveTo>
                    <a:pt x="4697" y="0"/>
                  </a:moveTo>
                  <a:lnTo>
                    <a:pt x="4697" y="367"/>
                  </a:lnTo>
                  <a:lnTo>
                    <a:pt x="0" y="218"/>
                  </a:lnTo>
                  <a:lnTo>
                    <a:pt x="4697" y="0"/>
                  </a:lnTo>
                  <a:close/>
                </a:path>
              </a:pathLst>
            </a:custGeom>
            <a:solidFill>
              <a:schemeClr val="accent1">
                <a:tint val="65000"/>
                <a:satMod val="115000"/>
                <a:alpha val="4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>
              <a:extLst/>
            </a:lstStyle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latin typeface="+mn-lt"/>
                <a:cs typeface="+mn-cs"/>
              </a:endParaRPr>
            </a:p>
          </p:txBody>
        </p:sp>
        <p:sp>
          <p:nvSpPr>
            <p:cNvPr id="7" name="18 Serbest Form"/>
            <p:cNvSpPr>
              <a:spLocks/>
            </p:cNvSpPr>
            <p:nvPr/>
          </p:nvSpPr>
          <p:spPr bwMode="auto">
            <a:xfrm>
              <a:off x="35926" y="5135025"/>
              <a:ext cx="9108074" cy="838869"/>
            </a:xfrm>
            <a:custGeom>
              <a:avLst/>
              <a:gdLst>
                <a:gd name="T0" fmla="*/ 0 w 5760"/>
                <a:gd name="T1" fmla="*/ 0 h 528"/>
                <a:gd name="T2" fmla="*/ 5760 w 5760"/>
                <a:gd name="T3" fmla="*/ 0 h 528"/>
                <a:gd name="T4" fmla="*/ 5760 w 5760"/>
                <a:gd name="T5" fmla="*/ 528 h 528"/>
                <a:gd name="T6" fmla="*/ 48 w 5760"/>
                <a:gd name="T7" fmla="*/ 0 h 528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5760"/>
                <a:gd name="T13" fmla="*/ 0 h 528"/>
                <a:gd name="T14" fmla="*/ 5760 w 5760"/>
                <a:gd name="T15" fmla="*/ 528 h 528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5760" h="528">
                  <a:moveTo>
                    <a:pt x="0" y="0"/>
                  </a:moveTo>
                  <a:lnTo>
                    <a:pt x="5760" y="0"/>
                  </a:lnTo>
                  <a:lnTo>
                    <a:pt x="5760" y="528"/>
                  </a:lnTo>
                  <a:lnTo>
                    <a:pt x="48" y="0"/>
                  </a:lnTo>
                </a:path>
              </a:pathLst>
            </a:custGeom>
            <a:solidFill>
              <a:srgbClr val="000000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pPr>
                <a:defRPr/>
              </a:pPr>
              <a:endParaRPr lang="tr-TR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8" name="7 Serbest Form"/>
            <p:cNvSpPr>
              <a:spLocks/>
            </p:cNvSpPr>
            <p:nvPr/>
          </p:nvSpPr>
          <p:spPr bwMode="auto">
            <a:xfrm>
              <a:off x="0" y="4883888"/>
              <a:ext cx="9144000" cy="1981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0" y="1248"/>
                </a:cxn>
                <a:cxn ang="0">
                  <a:pos x="5760" y="1248"/>
                </a:cxn>
                <a:cxn ang="0">
                  <a:pos x="5760" y="528"/>
                </a:cxn>
                <a:cxn ang="0">
                  <a:pos x="0" y="0"/>
                </a:cxn>
              </a:cxnLst>
              <a:rect l="0" t="0" r="0" b="0"/>
              <a:pathLst>
                <a:path w="5760" h="1248">
                  <a:moveTo>
                    <a:pt x="0" y="0"/>
                  </a:moveTo>
                  <a:lnTo>
                    <a:pt x="0" y="1248"/>
                  </a:lnTo>
                  <a:lnTo>
                    <a:pt x="5760" y="1248"/>
                  </a:lnTo>
                  <a:lnTo>
                    <a:pt x="5760" y="52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 cstate="print">
                <a:alphaModFix amt="50000"/>
              </a:blip>
              <a:tile tx="0" ty="0" sx="50000" sy="50000" flip="none" algn="t"/>
            </a:blipFill>
            <a:ln w="12700" cap="rnd" cmpd="thickThin" algn="ctr">
              <a:noFill/>
              <a:prstDash val="solid"/>
            </a:ln>
            <a:effectLst>
              <a:fillOverlay blend="mult">
                <a:gradFill flip="none" rotWithShape="1">
                  <a:gsLst>
                    <a:gs pos="0">
                      <a:schemeClr val="accent1">
                        <a:shade val="20000"/>
                        <a:satMod val="176000"/>
                        <a:alpha val="100000"/>
                      </a:schemeClr>
                    </a:gs>
                    <a:gs pos="18000">
                      <a:schemeClr val="accent1">
                        <a:shade val="48000"/>
                        <a:satMod val="153000"/>
                        <a:alpha val="100000"/>
                      </a:schemeClr>
                    </a:gs>
                    <a:gs pos="43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45000">
                      <a:schemeClr val="accent1">
                        <a:tint val="85000"/>
                        <a:satMod val="150000"/>
                        <a:alpha val="100000"/>
                      </a:schemeClr>
                    </a:gs>
                    <a:gs pos="50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79000">
                      <a:schemeClr val="accent1">
                        <a:shade val="53000"/>
                        <a:satMod val="150000"/>
                        <a:alpha val="100000"/>
                      </a:schemeClr>
                    </a:gs>
                    <a:gs pos="100000">
                      <a:schemeClr val="accent1">
                        <a:shade val="25000"/>
                        <a:satMod val="170000"/>
                        <a:alpha val="100000"/>
                      </a:schemeClr>
                    </a:gs>
                  </a:gsLst>
                  <a:lin ang="450000" scaled="1"/>
                  <a:tileRect/>
                </a:gradFill>
              </a:fillOverlay>
            </a:effectLst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extLst/>
            </a:lstStyle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cxnSp>
          <p:nvCxnSpPr>
            <p:cNvPr id="10" name="9 Düz Bağlayıcı"/>
            <p:cNvCxnSpPr/>
            <p:nvPr/>
          </p:nvCxnSpPr>
          <p:spPr>
            <a:xfrm>
              <a:off x="-3765" y="4880373"/>
              <a:ext cx="9147765" cy="839943"/>
            </a:xfrm>
            <a:prstGeom prst="line">
              <a:avLst/>
            </a:prstGeom>
            <a:noFill/>
            <a:ln w="12065" cap="flat" cmpd="sng" algn="ctr">
              <a:gradFill>
                <a:gsLst>
                  <a:gs pos="45000">
                    <a:schemeClr val="accent1">
                      <a:tint val="70000"/>
                      <a:satMod val="110000"/>
                    </a:schemeClr>
                  </a:gs>
                  <a:gs pos="15000">
                    <a:schemeClr val="accent1">
                      <a:shade val="40000"/>
                      <a:satMod val="110000"/>
                    </a:schemeClr>
                  </a:gs>
                </a:gsLst>
                <a:lin ang="5400000" scaled="1"/>
              </a:gradFill>
              <a:prstDash val="solid"/>
              <a:miter lim="800000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9" name="8 Başlık"/>
          <p:cNvSpPr>
            <a:spLocks noGrp="1"/>
          </p:cNvSpPr>
          <p:nvPr>
            <p:ph type="ctrTitle"/>
          </p:nvPr>
        </p:nvSpPr>
        <p:spPr>
          <a:xfrm>
            <a:off x="685800" y="1752601"/>
            <a:ext cx="7772400" cy="1829761"/>
          </a:xfrm>
        </p:spPr>
        <p:txBody>
          <a:bodyPr anchor="b"/>
          <a:lstStyle>
            <a:lvl1pPr algn="r">
              <a:defRPr sz="4800" b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lang="tr-TR" smtClean="0"/>
              <a:t>Asıl başlık stili için tıklatın</a:t>
            </a:r>
            <a:endParaRPr lang="en-US"/>
          </a:p>
        </p:txBody>
      </p:sp>
      <p:sp>
        <p:nvSpPr>
          <p:cNvPr id="17" name="16 Alt Başlık"/>
          <p:cNvSpPr>
            <a:spLocks noGrp="1"/>
          </p:cNvSpPr>
          <p:nvPr>
            <p:ph type="subTitle" idx="1"/>
          </p:nvPr>
        </p:nvSpPr>
        <p:spPr>
          <a:xfrm>
            <a:off x="685800" y="3611607"/>
            <a:ext cx="7772400" cy="1199704"/>
          </a:xfrm>
        </p:spPr>
        <p:txBody>
          <a:bodyPr lIns="45720" rIns="45720"/>
          <a:lstStyle>
            <a:lvl1pPr marL="0" marR="64008" indent="0" algn="r">
              <a:buNone/>
              <a:defRPr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lang="tr-TR" smtClean="0"/>
              <a:t>Asıl alt başlık stilini düzenlemek için tıklatın</a:t>
            </a:r>
            <a:endParaRPr lang="en-US"/>
          </a:p>
        </p:txBody>
      </p:sp>
      <p:sp>
        <p:nvSpPr>
          <p:cNvPr id="11" name="29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pPr>
              <a:defRPr/>
            </a:pPr>
            <a:fld id="{7AFCF51A-8ED9-4A24-94C6-8E51900DCB65}" type="datetime1">
              <a:rPr lang="tr-TR"/>
              <a:pPr>
                <a:defRPr/>
              </a:pPr>
              <a:t>20.02.2020</a:t>
            </a:fld>
            <a:endParaRPr lang="tr-TR"/>
          </a:p>
        </p:txBody>
      </p:sp>
      <p:sp>
        <p:nvSpPr>
          <p:cNvPr id="12" name="18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>
                    <a:tint val="20000"/>
                  </a:schemeClr>
                </a:solidFill>
              </a:defRPr>
            </a:lvl1pPr>
            <a:extLst/>
          </a:lstStyle>
          <a:p>
            <a:pPr>
              <a:defRPr/>
            </a:pPr>
            <a:endParaRPr lang="tr-TR"/>
          </a:p>
        </p:txBody>
      </p:sp>
      <p:sp>
        <p:nvSpPr>
          <p:cNvPr id="13" name="26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pPr>
              <a:defRPr/>
            </a:pPr>
            <a:fld id="{1A9FA195-7300-4E24-9F4E-1219D5DDBC43}" type="slidenum">
              <a:rPr lang="tr-TR" altLang="tr-TR"/>
              <a:pPr>
                <a:defRPr/>
              </a:pPr>
              <a:t>‹#›</a:t>
            </a:fld>
            <a:endParaRPr lang="tr-TR" altLang="tr-TR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aşlık ve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İçerik Yer Tutucusu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en-US"/>
          </a:p>
        </p:txBody>
      </p:sp>
      <p:sp>
        <p:nvSpPr>
          <p:cNvPr id="7" name="6 Başlık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lang="tr-TR" smtClean="0"/>
              <a:t>Asıl başlık stili için tıklatın</a:t>
            </a:r>
            <a:endParaRPr lang="en-US"/>
          </a:p>
        </p:txBody>
      </p:sp>
      <p:sp>
        <p:nvSpPr>
          <p:cNvPr id="4" name="9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3390429-C5B5-4CA4-B6E9-F792B7D068E6}" type="datetime1">
              <a:rPr lang="tr-TR"/>
              <a:pPr>
                <a:defRPr/>
              </a:pPr>
              <a:t>20.02.2020</a:t>
            </a:fld>
            <a:endParaRPr lang="tr-TR"/>
          </a:p>
        </p:txBody>
      </p:sp>
      <p:sp>
        <p:nvSpPr>
          <p:cNvPr id="5" name="21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/>
          </a:p>
        </p:txBody>
      </p:sp>
      <p:sp>
        <p:nvSpPr>
          <p:cNvPr id="6" name="17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47D19D0-D99D-4762-80A7-C256CB7FA3FC}" type="slidenum">
              <a:rPr lang="tr-TR" altLang="tr-TR"/>
              <a:pPr>
                <a:defRPr/>
              </a:pPr>
              <a:t>‹#›</a:t>
            </a:fld>
            <a:endParaRPr lang="tr-TR" altLang="tr-TR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Bölüm Üstbilgisi">
    <p:bg>
      <p:bgPr>
        <a:blipFill dpi="0" rotWithShape="0">
          <a:blip r:embed="rId3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Köşeli Çift Ayraç"/>
          <p:cNvSpPr/>
          <p:nvPr/>
        </p:nvSpPr>
        <p:spPr>
          <a:xfrm>
            <a:off x="3636963" y="3005138"/>
            <a:ext cx="182562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" name="4 Köşeli Çift Ayraç"/>
          <p:cNvSpPr/>
          <p:nvPr/>
        </p:nvSpPr>
        <p:spPr>
          <a:xfrm>
            <a:off x="3449638" y="3005138"/>
            <a:ext cx="18415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722376" y="1059712"/>
            <a:ext cx="7772400" cy="1828800"/>
          </a:xfrm>
        </p:spPr>
        <p:txBody>
          <a:bodyPr anchor="b"/>
          <a:lstStyle>
            <a:lvl1pPr algn="r">
              <a:buNone/>
              <a:defRPr sz="4800" b="1" cap="none" baseline="0"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lang="tr-TR" smtClean="0"/>
              <a:t>Asıl başlık stili için tıklatın</a:t>
            </a:r>
            <a:endParaRPr lang="en-US"/>
          </a:p>
        </p:txBody>
      </p:sp>
      <p:sp>
        <p:nvSpPr>
          <p:cNvPr id="3" name="2 Metin Yer Tutucusu"/>
          <p:cNvSpPr>
            <a:spLocks noGrp="1"/>
          </p:cNvSpPr>
          <p:nvPr>
            <p:ph type="body" idx="1"/>
          </p:nvPr>
        </p:nvSpPr>
        <p:spPr>
          <a:xfrm>
            <a:off x="3922713" y="2931712"/>
            <a:ext cx="4572000" cy="1454888"/>
          </a:xfrm>
        </p:spPr>
        <p:txBody>
          <a:bodyPr/>
          <a:lstStyle>
            <a:lvl1pPr marL="0" indent="0" algn="l">
              <a:buNone/>
              <a:defRPr sz="23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6" name="3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84F2C0FF-E3AB-4C4F-9356-8DB05A9D1A2E}" type="datetime1">
              <a:rPr lang="tr-TR"/>
              <a:pPr>
                <a:defRPr/>
              </a:pPr>
              <a:t>20.02.2020</a:t>
            </a:fld>
            <a:endParaRPr lang="tr-TR"/>
          </a:p>
        </p:txBody>
      </p:sp>
      <p:sp>
        <p:nvSpPr>
          <p:cNvPr id="7" name="4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tr-TR"/>
          </a:p>
        </p:txBody>
      </p:sp>
      <p:sp>
        <p:nvSpPr>
          <p:cNvPr id="8" name="5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621A9CD-4B22-4DE0-93EA-D8FC81898034}" type="slidenum">
              <a:rPr lang="tr-TR" altLang="tr-TR"/>
              <a:pPr>
                <a:defRPr/>
              </a:pPr>
              <a:t>‹#›</a:t>
            </a:fld>
            <a:endParaRPr lang="tr-TR" altLang="tr-TR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İki İçerik">
    <p:bg>
      <p:bgPr>
        <a:blipFill dpi="0" rotWithShape="0">
          <a:blip r:embed="rId3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İçerik Yer Tutucusu"/>
          <p:cNvSpPr>
            <a:spLocks noGrp="1"/>
          </p:cNvSpPr>
          <p:nvPr>
            <p:ph sz="half" idx="1"/>
          </p:nvPr>
        </p:nvSpPr>
        <p:spPr>
          <a:xfrm>
            <a:off x="457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en-US"/>
          </a:p>
        </p:txBody>
      </p:sp>
      <p:sp>
        <p:nvSpPr>
          <p:cNvPr id="4" name="3 İçerik Yer Tutucusu"/>
          <p:cNvSpPr>
            <a:spLocks noGrp="1"/>
          </p:cNvSpPr>
          <p:nvPr>
            <p:ph sz="half" idx="2"/>
          </p:nvPr>
        </p:nvSpPr>
        <p:spPr>
          <a:xfrm>
            <a:off x="4648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en-US"/>
          </a:p>
        </p:txBody>
      </p:sp>
      <p:sp>
        <p:nvSpPr>
          <p:cNvPr id="8" name="7 Başlık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lang="tr-TR" smtClean="0"/>
              <a:t>Asıl başlık stili için tıklatın</a:t>
            </a:r>
            <a:endParaRPr lang="en-US"/>
          </a:p>
        </p:txBody>
      </p:sp>
      <p:sp>
        <p:nvSpPr>
          <p:cNvPr id="5" name="4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98FF1330-F7E1-4175-8DE3-89412830A781}" type="datetime1">
              <a:rPr lang="tr-TR"/>
              <a:pPr>
                <a:defRPr/>
              </a:pPr>
              <a:t>20.02.2020</a:t>
            </a:fld>
            <a:endParaRPr lang="tr-TR"/>
          </a:p>
        </p:txBody>
      </p:sp>
      <p:sp>
        <p:nvSpPr>
          <p:cNvPr id="6" name="5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tr-TR"/>
          </a:p>
        </p:txBody>
      </p:sp>
      <p:sp>
        <p:nvSpPr>
          <p:cNvPr id="7" name="6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6F887BB-ECA5-4904-8E80-2C02F24AC4E8}" type="slidenum">
              <a:rPr lang="tr-TR" altLang="tr-TR"/>
              <a:pPr>
                <a:defRPr/>
              </a:pPr>
              <a:t>‹#›</a:t>
            </a:fld>
            <a:endParaRPr lang="tr-TR" altLang="tr-TR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Karşılaştırma">
    <p:bg>
      <p:bgPr>
        <a:blipFill dpi="0" rotWithShape="0">
          <a:blip r:embed="rId2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/>
          <a:lstStyle>
            <a:lvl1pPr>
              <a:defRPr/>
            </a:lvl1pPr>
            <a:extLst/>
          </a:lstStyle>
          <a:p>
            <a:r>
              <a:rPr lang="tr-TR" smtClean="0"/>
              <a:t>Asıl başlık stili için tıklatın</a:t>
            </a:r>
            <a:endParaRPr lang="en-US"/>
          </a:p>
        </p:txBody>
      </p:sp>
      <p:sp>
        <p:nvSpPr>
          <p:cNvPr id="3" name="2 Metin Yer Tutucusu"/>
          <p:cNvSpPr>
            <a:spLocks noGrp="1"/>
          </p:cNvSpPr>
          <p:nvPr>
            <p:ph type="body" idx="1"/>
          </p:nvPr>
        </p:nvSpPr>
        <p:spPr>
          <a:xfrm>
            <a:off x="457200" y="5410200"/>
            <a:ext cx="4040188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4" name="3 Metin Yer Tutucusu"/>
          <p:cNvSpPr>
            <a:spLocks noGrp="1"/>
          </p:cNvSpPr>
          <p:nvPr>
            <p:ph type="body" sz="half" idx="3"/>
          </p:nvPr>
        </p:nvSpPr>
        <p:spPr>
          <a:xfrm>
            <a:off x="4645026" y="5410200"/>
            <a:ext cx="4041775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5" name="4 İçerik Yer Tutucusu"/>
          <p:cNvSpPr>
            <a:spLocks noGrp="1"/>
          </p:cNvSpPr>
          <p:nvPr>
            <p:ph sz="quarter" idx="2"/>
          </p:nvPr>
        </p:nvSpPr>
        <p:spPr>
          <a:xfrm>
            <a:off x="457200" y="1444294"/>
            <a:ext cx="4040188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en-US"/>
          </a:p>
        </p:txBody>
      </p:sp>
      <p:sp>
        <p:nvSpPr>
          <p:cNvPr id="6" name="5 İçerik Yer Tutucusu"/>
          <p:cNvSpPr>
            <a:spLocks noGrp="1"/>
          </p:cNvSpPr>
          <p:nvPr>
            <p:ph sz="quarter" idx="4"/>
          </p:nvPr>
        </p:nvSpPr>
        <p:spPr>
          <a:xfrm>
            <a:off x="4645025" y="1444294"/>
            <a:ext cx="4041775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spcBef>
                <a:spcPts val="0"/>
              </a:spcBef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en-US"/>
          </a:p>
        </p:txBody>
      </p:sp>
      <p:sp>
        <p:nvSpPr>
          <p:cNvPr id="7" name="6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B9993979-08D4-4476-A0F1-9E880168BDCA}" type="datetime1">
              <a:rPr lang="tr-TR"/>
              <a:pPr>
                <a:defRPr/>
              </a:pPr>
              <a:t>20.02.2020</a:t>
            </a:fld>
            <a:endParaRPr lang="tr-TR"/>
          </a:p>
        </p:txBody>
      </p:sp>
      <p:sp>
        <p:nvSpPr>
          <p:cNvPr id="8" name="7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tr-TR"/>
          </a:p>
        </p:txBody>
      </p:sp>
      <p:sp>
        <p:nvSpPr>
          <p:cNvPr id="9" name="8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2927C95-D456-4C08-9EF4-B232FD3E5C4E}" type="slidenum">
              <a:rPr lang="tr-TR" altLang="tr-TR"/>
              <a:pPr>
                <a:defRPr/>
              </a:pPr>
              <a:t>‹#›</a:t>
            </a:fld>
            <a:endParaRPr lang="tr-TR" altLang="tr-TR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Yalnızca Başlık">
    <p:bg>
      <p:bgPr>
        <a:blipFill dpi="0" rotWithShape="0">
          <a:blip r:embed="rId3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5 Başlık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lang="tr-TR" smtClean="0"/>
              <a:t>Asıl başlık stili için tıklatın</a:t>
            </a:r>
            <a:endParaRPr lang="en-US"/>
          </a:p>
        </p:txBody>
      </p:sp>
      <p:sp>
        <p:nvSpPr>
          <p:cNvPr id="3" name="2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A343C522-332D-4C04-AFAC-68E5789AF494}" type="datetime1">
              <a:rPr lang="tr-TR"/>
              <a:pPr>
                <a:defRPr/>
              </a:pPr>
              <a:t>20.02.2020</a:t>
            </a:fld>
            <a:endParaRPr lang="tr-TR"/>
          </a:p>
        </p:txBody>
      </p:sp>
      <p:sp>
        <p:nvSpPr>
          <p:cNvPr id="4" name="3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tr-TR"/>
          </a:p>
        </p:txBody>
      </p:sp>
      <p:sp>
        <p:nvSpPr>
          <p:cNvPr id="5" name="4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E635068-A644-4FA2-8E84-D4FF3C0BFBBC}" type="slidenum">
              <a:rPr lang="tr-TR" altLang="tr-TR"/>
              <a:pPr>
                <a:defRPr/>
              </a:pPr>
              <a:t>‹#›</a:t>
            </a:fld>
            <a:endParaRPr lang="tr-TR" altLang="tr-TR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o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9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E5701D0-2F10-497A-A0FA-5493FF666ED2}" type="datetime1">
              <a:rPr lang="tr-TR"/>
              <a:pPr>
                <a:defRPr/>
              </a:pPr>
              <a:t>20.02.2020</a:t>
            </a:fld>
            <a:endParaRPr lang="tr-TR"/>
          </a:p>
        </p:txBody>
      </p:sp>
      <p:sp>
        <p:nvSpPr>
          <p:cNvPr id="3" name="21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/>
          </a:p>
        </p:txBody>
      </p:sp>
      <p:sp>
        <p:nvSpPr>
          <p:cNvPr id="4" name="17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79D3BC3-9645-4A4E-B3B8-09CB50B2A914}" type="slidenum">
              <a:rPr lang="tr-TR" altLang="tr-TR"/>
              <a:pPr>
                <a:defRPr/>
              </a:pPr>
              <a:t>‹#›</a:t>
            </a:fld>
            <a:endParaRPr lang="tr-TR" altLang="tr-TR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Başlıklı İçerik">
    <p:bg>
      <p:bgPr>
        <a:blipFill dpi="0" rotWithShape="0">
          <a:blip r:embed="rId2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914400" y="4876800"/>
            <a:ext cx="7481776" cy="457200"/>
          </a:xfrm>
        </p:spPr>
        <p:txBody>
          <a:bodyPr anchor="t">
            <a:noAutofit/>
            <a:sp3d prstMaterial="softEdge">
              <a:bevelT w="0" h="0"/>
            </a:sp3d>
          </a:bodyPr>
          <a:lstStyle>
            <a:lvl1pPr algn="r">
              <a:buNone/>
              <a:defRPr sz="2500" b="0">
                <a:solidFill>
                  <a:schemeClr val="accent1"/>
                </a:solidFill>
                <a:effectLst/>
              </a:defRPr>
            </a:lvl1pPr>
            <a:extLst/>
          </a:lstStyle>
          <a:p>
            <a:r>
              <a:rPr lang="tr-TR" smtClean="0"/>
              <a:t>Asıl başlık stili için tıklatın</a:t>
            </a:r>
            <a:endParaRPr lang="en-US"/>
          </a:p>
        </p:txBody>
      </p:sp>
      <p:sp>
        <p:nvSpPr>
          <p:cNvPr id="3" name="2 Metin Yer Tutucusu"/>
          <p:cNvSpPr>
            <a:spLocks noGrp="1"/>
          </p:cNvSpPr>
          <p:nvPr>
            <p:ph type="body" idx="2"/>
          </p:nvPr>
        </p:nvSpPr>
        <p:spPr>
          <a:xfrm>
            <a:off x="4419600" y="5355102"/>
            <a:ext cx="3974592" cy="914400"/>
          </a:xfrm>
        </p:spPr>
        <p:txBody>
          <a:bodyPr/>
          <a:lstStyle>
            <a:lvl1pPr marL="0" indent="0" algn="r">
              <a:buNone/>
              <a:defRPr sz="16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4" name="3 İçerik Yer Tutucusu"/>
          <p:cNvSpPr>
            <a:spLocks noGrp="1"/>
          </p:cNvSpPr>
          <p:nvPr>
            <p:ph sz="half" idx="1"/>
          </p:nvPr>
        </p:nvSpPr>
        <p:spPr>
          <a:xfrm>
            <a:off x="914400" y="274320"/>
            <a:ext cx="7479792" cy="45720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en-US"/>
          </a:p>
        </p:txBody>
      </p:sp>
      <p:sp>
        <p:nvSpPr>
          <p:cNvPr id="5" name="4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3A412D9E-81E8-4678-95CD-2B7EE933EA29}" type="datetime1">
              <a:rPr lang="tr-TR"/>
              <a:pPr>
                <a:defRPr/>
              </a:pPr>
              <a:t>20.02.2020</a:t>
            </a:fld>
            <a:endParaRPr lang="tr-TR"/>
          </a:p>
        </p:txBody>
      </p:sp>
      <p:sp>
        <p:nvSpPr>
          <p:cNvPr id="6" name="5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tr-TR"/>
          </a:p>
        </p:txBody>
      </p:sp>
      <p:sp>
        <p:nvSpPr>
          <p:cNvPr id="7" name="6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5BDFF96-F391-4446-97DE-7ACC231C2243}" type="slidenum">
              <a:rPr lang="tr-TR" altLang="tr-TR"/>
              <a:pPr>
                <a:defRPr/>
              </a:pPr>
              <a:t>‹#›</a:t>
            </a:fld>
            <a:endParaRPr lang="tr-TR" altLang="tr-TR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Başlıklı Resim">
    <p:bg>
      <p:bgPr>
        <a:blipFill dpi="0" rotWithShape="0">
          <a:blip r:embed="rId3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4 Serbest Form"/>
          <p:cNvSpPr>
            <a:spLocks/>
          </p:cNvSpPr>
          <p:nvPr/>
        </p:nvSpPr>
        <p:spPr bwMode="auto">
          <a:xfrm>
            <a:off x="715963" y="5002213"/>
            <a:ext cx="3802062" cy="1443037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760" h="528">
                <a:moveTo>
                  <a:pt x="-329" y="347"/>
                </a:moveTo>
                <a:lnTo>
                  <a:pt x="7156" y="682"/>
                </a:lnTo>
                <a:lnTo>
                  <a:pt x="5229" y="682"/>
                </a:lnTo>
                <a:lnTo>
                  <a:pt x="-328" y="345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>
            <a:extLst/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6" name="15 Serbest Form"/>
          <p:cNvSpPr>
            <a:spLocks/>
          </p:cNvSpPr>
          <p:nvPr/>
        </p:nvSpPr>
        <p:spPr bwMode="auto">
          <a:xfrm>
            <a:off x="-53975" y="5784850"/>
            <a:ext cx="3802063" cy="838200"/>
          </a:xfrm>
          <a:custGeom>
            <a:avLst/>
            <a:gdLst>
              <a:gd name="T0" fmla="*/ 0 w 5760"/>
              <a:gd name="T1" fmla="*/ 0 h 528"/>
              <a:gd name="T2" fmla="*/ 5760 w 5760"/>
              <a:gd name="T3" fmla="*/ 0 h 528"/>
              <a:gd name="T4" fmla="*/ 5760 w 5760"/>
              <a:gd name="T5" fmla="*/ 528 h 528"/>
              <a:gd name="T6" fmla="*/ 48 w 5760"/>
              <a:gd name="T7" fmla="*/ 0 h 528"/>
              <a:gd name="T8" fmla="*/ 0 60000 65536"/>
              <a:gd name="T9" fmla="*/ 0 60000 65536"/>
              <a:gd name="T10" fmla="*/ 0 60000 65536"/>
              <a:gd name="T11" fmla="*/ 0 60000 65536"/>
              <a:gd name="T12" fmla="*/ 0 w 5760"/>
              <a:gd name="T13" fmla="*/ 0 h 528"/>
              <a:gd name="T14" fmla="*/ 5760 w 5760"/>
              <a:gd name="T15" fmla="*/ 528 h 528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5760" h="528">
                <a:moveTo>
                  <a:pt x="817" y="97"/>
                </a:moveTo>
                <a:lnTo>
                  <a:pt x="6408" y="682"/>
                </a:lnTo>
                <a:lnTo>
                  <a:pt x="5232" y="685"/>
                </a:lnTo>
                <a:lnTo>
                  <a:pt x="829" y="101"/>
                </a:lnTo>
              </a:path>
            </a:pathLst>
          </a:custGeom>
          <a:solidFill>
            <a:srgbClr val="0000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pPr>
              <a:defRPr/>
            </a:pPr>
            <a:endParaRPr lang="tr-TR">
              <a:latin typeface="Arial" pitchFamily="34" charset="0"/>
              <a:cs typeface="Arial" pitchFamily="34" charset="0"/>
            </a:endParaRPr>
          </a:p>
        </p:txBody>
      </p:sp>
      <p:sp>
        <p:nvSpPr>
          <p:cNvPr id="7" name="6 Dik Üçgen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4" cstate="print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cxnSp>
        <p:nvCxnSpPr>
          <p:cNvPr id="8" name="7 Düz Bağlayıcı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8 Köşeli Çift Ayraç"/>
          <p:cNvSpPr/>
          <p:nvPr/>
        </p:nvSpPr>
        <p:spPr>
          <a:xfrm>
            <a:off x="8664575" y="4987925"/>
            <a:ext cx="182563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10" name="9 Köşeli Çift Ayraç"/>
          <p:cNvSpPr/>
          <p:nvPr/>
        </p:nvSpPr>
        <p:spPr>
          <a:xfrm>
            <a:off x="8477250" y="4987925"/>
            <a:ext cx="182563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4" name="3 Metin Yer Tutucusu"/>
          <p:cNvSpPr>
            <a:spLocks noGrp="1"/>
          </p:cNvSpPr>
          <p:nvPr>
            <p:ph type="body" sz="half" idx="2"/>
          </p:nvPr>
        </p:nvSpPr>
        <p:spPr>
          <a:xfrm>
            <a:off x="1141232" y="5443402"/>
            <a:ext cx="7162800" cy="648232"/>
          </a:xfrm>
          <a:noFill/>
        </p:spPr>
        <p:txBody>
          <a:bodyPr tIns="0"/>
          <a:lstStyle>
            <a:lvl1pPr marL="0" marR="18288" indent="0" algn="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3" name="2 Resim Yer Tutucusu"/>
          <p:cNvSpPr>
            <a:spLocks noGrp="1"/>
          </p:cNvSpPr>
          <p:nvPr>
            <p:ph type="pic" idx="1"/>
          </p:nvPr>
        </p:nvSpPr>
        <p:spPr>
          <a:xfrm>
            <a:off x="228600" y="189968"/>
            <a:ext cx="8686800" cy="4389120"/>
          </a:xfrm>
          <a:prstGeom prst="rect">
            <a:avLst/>
          </a:prstGeom>
          <a:solidFill>
            <a:schemeClr val="bg2"/>
          </a:solidFill>
          <a:ln>
            <a:solidFill>
              <a:schemeClr val="bg1"/>
            </a:solidFill>
          </a:ln>
          <a:effectLst>
            <a:innerShdw blurRad="95250">
              <a:srgbClr val="000000"/>
            </a:innerShdw>
          </a:effectLst>
        </p:spPr>
        <p:txBody>
          <a:bodyPr>
            <a:normAutofit/>
          </a:bodyPr>
          <a:lstStyle>
            <a:lvl1pPr marL="0" indent="0">
              <a:buNone/>
              <a:defRPr sz="3200"/>
            </a:lvl1pPr>
            <a:extLst/>
          </a:lstStyle>
          <a:p>
            <a:pPr lvl="0"/>
            <a:r>
              <a:rPr lang="tr-TR" noProof="0" smtClean="0"/>
              <a:t>Resim eklemek için simgeyi tıklatın</a:t>
            </a:r>
            <a:endParaRPr lang="en-US" noProof="0" dirty="0"/>
          </a:p>
        </p:txBody>
      </p:sp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228600" y="4865122"/>
            <a:ext cx="8075432" cy="562672"/>
          </a:xfrm>
          <a:noFill/>
        </p:spPr>
        <p:txBody>
          <a:bodyPr anchor="t">
            <a:sp3d prstMaterial="softEdge"/>
          </a:bodyPr>
          <a:lstStyle>
            <a:lvl1pPr marR="0" algn="r">
              <a:buNone/>
              <a:defRPr sz="3000" b="0">
                <a:solidFill>
                  <a:schemeClr val="accent1"/>
                </a:solidFill>
                <a:effectLst>
                  <a:outerShdw blurRad="50800" dist="25000" dir="5400000" algn="t" rotWithShape="0">
                    <a:prstClr val="black">
                      <a:alpha val="45000"/>
                    </a:prstClr>
                  </a:outerShdw>
                </a:effectLst>
              </a:defRPr>
            </a:lvl1pPr>
            <a:extLst/>
          </a:lstStyle>
          <a:p>
            <a:r>
              <a:rPr lang="tr-TR" smtClean="0"/>
              <a:t>Asıl başlık stili için tıklatın</a:t>
            </a:r>
            <a:endParaRPr lang="en-US"/>
          </a:p>
        </p:txBody>
      </p:sp>
      <p:sp>
        <p:nvSpPr>
          <p:cNvPr id="11" name="4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pPr>
              <a:defRPr/>
            </a:pPr>
            <a:fld id="{0B4E599B-065B-4875-9B00-7C6E5F1B3603}" type="datetime1">
              <a:rPr lang="tr-TR"/>
              <a:pPr>
                <a:defRPr/>
              </a:pPr>
              <a:t>20.02.2020</a:t>
            </a:fld>
            <a:endParaRPr lang="tr-TR"/>
          </a:p>
        </p:txBody>
      </p:sp>
      <p:sp>
        <p:nvSpPr>
          <p:cNvPr id="12" name="5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pPr>
              <a:defRPr/>
            </a:pPr>
            <a:endParaRPr lang="tr-TR"/>
          </a:p>
        </p:txBody>
      </p:sp>
      <p:sp>
        <p:nvSpPr>
          <p:cNvPr id="13" name="6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C9297F8-48F9-4060-BAC1-12C5465C3E24}" type="slidenum">
              <a:rPr lang="tr-TR" altLang="tr-TR"/>
              <a:pPr>
                <a:defRPr/>
              </a:pPr>
              <a:t>‹#›</a:t>
            </a:fld>
            <a:endParaRPr lang="tr-TR" altLang="tr-TR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Başlık, Dikey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lang="tr-TR" smtClean="0"/>
              <a:t>Asıl başlık stili için tıklatın</a:t>
            </a:r>
            <a:endParaRPr lang="en-US"/>
          </a:p>
        </p:txBody>
      </p:sp>
      <p:sp>
        <p:nvSpPr>
          <p:cNvPr id="3" name="2 Dikey Metin Yer Tutucusu"/>
          <p:cNvSpPr>
            <a:spLocks noGrp="1"/>
          </p:cNvSpPr>
          <p:nvPr>
            <p:ph type="body" orient="vert" idx="1"/>
          </p:nvPr>
        </p:nvSpPr>
        <p:spPr>
          <a:xfrm>
            <a:off x="457200" y="1481329"/>
            <a:ext cx="8229600" cy="4386071"/>
          </a:xfrm>
        </p:spPr>
        <p:txBody>
          <a:bodyPr vert="eaVert"/>
          <a:lstStyle>
            <a:extLst/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en-US"/>
          </a:p>
        </p:txBody>
      </p:sp>
      <p:sp>
        <p:nvSpPr>
          <p:cNvPr id="4" name="9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579EF50-A5BD-4696-B913-4CD30B435ABB}" type="datetime1">
              <a:rPr lang="tr-TR"/>
              <a:pPr>
                <a:defRPr/>
              </a:pPr>
              <a:t>20.02.2020</a:t>
            </a:fld>
            <a:endParaRPr lang="tr-TR"/>
          </a:p>
        </p:txBody>
      </p:sp>
      <p:sp>
        <p:nvSpPr>
          <p:cNvPr id="5" name="21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/>
          </a:p>
        </p:txBody>
      </p:sp>
      <p:sp>
        <p:nvSpPr>
          <p:cNvPr id="6" name="17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CC4884D-BCA4-42CF-B4CB-7E8354476CC2}" type="slidenum">
              <a:rPr lang="tr-TR" altLang="tr-TR"/>
              <a:pPr>
                <a:defRPr/>
              </a:pPr>
              <a:t>‹#›</a:t>
            </a:fld>
            <a:endParaRPr lang="tr-TR" altLang="tr-TR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Dikey Başlık ve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Dikey Başlık"/>
          <p:cNvSpPr>
            <a:spLocks noGrp="1"/>
          </p:cNvSpPr>
          <p:nvPr>
            <p:ph type="title" orient="vert"/>
          </p:nvPr>
        </p:nvSpPr>
        <p:spPr>
          <a:xfrm>
            <a:off x="6844013" y="274640"/>
            <a:ext cx="1777470" cy="5592761"/>
          </a:xfrm>
        </p:spPr>
        <p:txBody>
          <a:bodyPr vert="eaVert"/>
          <a:lstStyle>
            <a:extLst/>
          </a:lstStyle>
          <a:p>
            <a:r>
              <a:rPr lang="tr-TR" smtClean="0"/>
              <a:t>Asıl başlık stili için tıklatın</a:t>
            </a:r>
            <a:endParaRPr lang="en-US"/>
          </a:p>
        </p:txBody>
      </p:sp>
      <p:sp>
        <p:nvSpPr>
          <p:cNvPr id="3" name="2 Dikey Metin Yer Tutucusu"/>
          <p:cNvSpPr>
            <a:spLocks noGrp="1"/>
          </p:cNvSpPr>
          <p:nvPr>
            <p:ph type="body" orient="vert" idx="1"/>
          </p:nvPr>
        </p:nvSpPr>
        <p:spPr>
          <a:xfrm>
            <a:off x="457200" y="274641"/>
            <a:ext cx="6324600" cy="5592760"/>
          </a:xfrm>
        </p:spPr>
        <p:txBody>
          <a:bodyPr vert="eaVert"/>
          <a:lstStyle>
            <a:extLst/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en-US"/>
          </a:p>
        </p:txBody>
      </p:sp>
      <p:sp>
        <p:nvSpPr>
          <p:cNvPr id="4" name="9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766EBDC-2DBE-479E-9577-543A7FEA5CC0}" type="datetime1">
              <a:rPr lang="tr-TR"/>
              <a:pPr>
                <a:defRPr/>
              </a:pPr>
              <a:t>20.02.2020</a:t>
            </a:fld>
            <a:endParaRPr lang="tr-TR"/>
          </a:p>
        </p:txBody>
      </p:sp>
      <p:sp>
        <p:nvSpPr>
          <p:cNvPr id="5" name="21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/>
          </a:p>
        </p:txBody>
      </p:sp>
      <p:sp>
        <p:nvSpPr>
          <p:cNvPr id="6" name="17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6C7927F-7EBB-42B2-84B3-293A05FF1D37}" type="slidenum">
              <a:rPr lang="tr-TR" altLang="tr-TR"/>
              <a:pPr>
                <a:defRPr/>
              </a:pPr>
              <a:t>‹#›</a:t>
            </a:fld>
            <a:endParaRPr lang="tr-TR" altLang="tr-TR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12 Serbest Form"/>
          <p:cNvSpPr>
            <a:spLocks/>
          </p:cNvSpPr>
          <p:nvPr/>
        </p:nvSpPr>
        <p:spPr bwMode="auto">
          <a:xfrm>
            <a:off x="715963" y="5002213"/>
            <a:ext cx="3802062" cy="1443037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760" h="528">
                <a:moveTo>
                  <a:pt x="-329" y="347"/>
                </a:moveTo>
                <a:lnTo>
                  <a:pt x="7156" y="682"/>
                </a:lnTo>
                <a:lnTo>
                  <a:pt x="5229" y="682"/>
                </a:lnTo>
                <a:lnTo>
                  <a:pt x="-328" y="345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>
            <a:extLst/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1027" name="11 Serbest Form"/>
          <p:cNvSpPr>
            <a:spLocks/>
          </p:cNvSpPr>
          <p:nvPr/>
        </p:nvSpPr>
        <p:spPr bwMode="auto">
          <a:xfrm>
            <a:off x="-53975" y="5784850"/>
            <a:ext cx="3802063" cy="838200"/>
          </a:xfrm>
          <a:custGeom>
            <a:avLst/>
            <a:gdLst>
              <a:gd name="T0" fmla="*/ 0 w 5760"/>
              <a:gd name="T1" fmla="*/ 0 h 528"/>
              <a:gd name="T2" fmla="*/ 5760 w 5760"/>
              <a:gd name="T3" fmla="*/ 0 h 528"/>
              <a:gd name="T4" fmla="*/ 5760 w 5760"/>
              <a:gd name="T5" fmla="*/ 528 h 528"/>
              <a:gd name="T6" fmla="*/ 48 w 5760"/>
              <a:gd name="T7" fmla="*/ 0 h 528"/>
              <a:gd name="T8" fmla="*/ 0 60000 65536"/>
              <a:gd name="T9" fmla="*/ 0 60000 65536"/>
              <a:gd name="T10" fmla="*/ 0 60000 65536"/>
              <a:gd name="T11" fmla="*/ 0 60000 65536"/>
              <a:gd name="T12" fmla="*/ 0 w 5760"/>
              <a:gd name="T13" fmla="*/ 0 h 528"/>
              <a:gd name="T14" fmla="*/ 5760 w 5760"/>
              <a:gd name="T15" fmla="*/ 528 h 528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5760" h="528">
                <a:moveTo>
                  <a:pt x="817" y="97"/>
                </a:moveTo>
                <a:lnTo>
                  <a:pt x="6408" y="682"/>
                </a:lnTo>
                <a:lnTo>
                  <a:pt x="5232" y="685"/>
                </a:lnTo>
                <a:lnTo>
                  <a:pt x="829" y="101"/>
                </a:lnTo>
              </a:path>
            </a:pathLst>
          </a:custGeom>
          <a:solidFill>
            <a:srgbClr val="0000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pPr>
              <a:defRPr/>
            </a:pPr>
            <a:endParaRPr lang="tr-TR">
              <a:latin typeface="Arial" pitchFamily="34" charset="0"/>
              <a:cs typeface="Arial" pitchFamily="34" charset="0"/>
            </a:endParaRPr>
          </a:p>
        </p:txBody>
      </p:sp>
      <p:sp>
        <p:nvSpPr>
          <p:cNvPr id="14" name="13 Dik Üçgen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13" cstate="print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cxnSp>
        <p:nvCxnSpPr>
          <p:cNvPr id="15" name="14 Düz Bağlayıcı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8 Başlık Yer Tutucusu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extLst/>
          </a:lstStyle>
          <a:p>
            <a:r>
              <a:rPr lang="tr-TR" smtClean="0"/>
              <a:t>Asıl başlık stili için tıklatın</a:t>
            </a:r>
            <a:endParaRPr lang="en-US"/>
          </a:p>
        </p:txBody>
      </p:sp>
      <p:sp>
        <p:nvSpPr>
          <p:cNvPr id="1033" name="29 Metin Yer Tutucusu"/>
          <p:cNvSpPr>
            <a:spLocks noGrp="1"/>
          </p:cNvSpPr>
          <p:nvPr>
            <p:ph type="body" idx="1"/>
          </p:nvPr>
        </p:nvSpPr>
        <p:spPr bwMode="auto">
          <a:xfrm>
            <a:off x="457200" y="1481138"/>
            <a:ext cx="8229600" cy="4525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tr-TR" altLang="tr-TR" smtClean="0"/>
              <a:t>Asıl metin stillerini düzenlemek için tıklatın</a:t>
            </a:r>
          </a:p>
          <a:p>
            <a:pPr lvl="1"/>
            <a:r>
              <a:rPr lang="tr-TR" altLang="tr-TR" smtClean="0"/>
              <a:t>İkinci düzey</a:t>
            </a:r>
          </a:p>
          <a:p>
            <a:pPr lvl="2"/>
            <a:r>
              <a:rPr lang="tr-TR" altLang="tr-TR" smtClean="0"/>
              <a:t>Üçüncü düzey</a:t>
            </a:r>
          </a:p>
          <a:p>
            <a:pPr lvl="3"/>
            <a:r>
              <a:rPr lang="tr-TR" altLang="tr-TR" smtClean="0"/>
              <a:t>Dördüncü düzey</a:t>
            </a:r>
          </a:p>
          <a:p>
            <a:pPr lvl="4"/>
            <a:r>
              <a:rPr lang="tr-TR" altLang="tr-TR" smtClean="0"/>
              <a:t>Beşinci düzey</a:t>
            </a:r>
            <a:endParaRPr lang="en-US" altLang="tr-TR" smtClean="0"/>
          </a:p>
        </p:txBody>
      </p:sp>
      <p:sp>
        <p:nvSpPr>
          <p:cNvPr id="10" name="9 Veri Yer Tutucusu"/>
          <p:cNvSpPr>
            <a:spLocks noGrp="1"/>
          </p:cNvSpPr>
          <p:nvPr>
            <p:ph type="dt" sz="half" idx="2"/>
          </p:nvPr>
        </p:nvSpPr>
        <p:spPr>
          <a:xfrm>
            <a:off x="6727825" y="6408738"/>
            <a:ext cx="1919288" cy="365125"/>
          </a:xfrm>
          <a:prstGeom prst="rect">
            <a:avLst/>
          </a:prstGeom>
        </p:spPr>
        <p:txBody>
          <a:bodyPr vert="horz" anchor="b"/>
          <a:lstStyle>
            <a:lvl1pPr algn="l" eaLnBrk="1" fontAlgn="auto" latinLnBrk="0" hangingPunct="1">
              <a:spcBef>
                <a:spcPts val="0"/>
              </a:spcBef>
              <a:spcAft>
                <a:spcPts val="0"/>
              </a:spcAft>
              <a:defRPr kumimoji="0" sz="1000">
                <a:solidFill>
                  <a:schemeClr val="tx1"/>
                </a:solidFill>
                <a:latin typeface="+mn-lt"/>
                <a:cs typeface="+mn-cs"/>
              </a:defRPr>
            </a:lvl1pPr>
            <a:extLst/>
          </a:lstStyle>
          <a:p>
            <a:pPr>
              <a:defRPr/>
            </a:pPr>
            <a:fld id="{260745DE-DCF1-4070-A766-5E9E2518D701}" type="datetime1">
              <a:rPr lang="tr-TR"/>
              <a:pPr>
                <a:defRPr/>
              </a:pPr>
              <a:t>20.02.2020</a:t>
            </a:fld>
            <a:endParaRPr lang="tr-TR"/>
          </a:p>
        </p:txBody>
      </p:sp>
      <p:sp>
        <p:nvSpPr>
          <p:cNvPr id="22" name="21 Altbilgi Yer Tutucusu"/>
          <p:cNvSpPr>
            <a:spLocks noGrp="1"/>
          </p:cNvSpPr>
          <p:nvPr>
            <p:ph type="ftr" sz="quarter" idx="3"/>
          </p:nvPr>
        </p:nvSpPr>
        <p:spPr>
          <a:xfrm>
            <a:off x="4379913" y="6408738"/>
            <a:ext cx="2351087" cy="365125"/>
          </a:xfrm>
          <a:prstGeom prst="rect">
            <a:avLst/>
          </a:prstGeom>
        </p:spPr>
        <p:txBody>
          <a:bodyPr vert="horz" anchor="b"/>
          <a:lstStyle>
            <a:lvl1pPr algn="r" eaLnBrk="1" fontAlgn="auto" latinLnBrk="0" hangingPunct="1">
              <a:spcBef>
                <a:spcPts val="0"/>
              </a:spcBef>
              <a:spcAft>
                <a:spcPts val="0"/>
              </a:spcAft>
              <a:defRPr kumimoji="0" sz="1000">
                <a:solidFill>
                  <a:schemeClr val="tx1"/>
                </a:solidFill>
                <a:latin typeface="+mn-lt"/>
                <a:cs typeface="+mn-cs"/>
              </a:defRPr>
            </a:lvl1pPr>
            <a:extLst/>
          </a:lstStyle>
          <a:p>
            <a:pPr>
              <a:defRPr/>
            </a:pPr>
            <a:endParaRPr lang="tr-TR"/>
          </a:p>
        </p:txBody>
      </p:sp>
      <p:sp>
        <p:nvSpPr>
          <p:cNvPr id="18" name="17 Slayt Numarası Yer Tutucusu"/>
          <p:cNvSpPr>
            <a:spLocks noGrp="1"/>
          </p:cNvSpPr>
          <p:nvPr>
            <p:ph type="sldNum" sz="quarter" idx="4"/>
          </p:nvPr>
        </p:nvSpPr>
        <p:spPr>
          <a:xfrm>
            <a:off x="8647113" y="6408738"/>
            <a:ext cx="366712" cy="365125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000">
                <a:latin typeface="Lucida Sans Unicode" pitchFamily="34" charset="0"/>
                <a:cs typeface="Arial" pitchFamily="34" charset="0"/>
              </a:defRPr>
            </a:lvl1pPr>
          </a:lstStyle>
          <a:p>
            <a:pPr>
              <a:defRPr/>
            </a:pPr>
            <a:fld id="{B85C094F-C69E-4153-8FD2-7983171802B8}" type="slidenum">
              <a:rPr lang="tr-TR" altLang="tr-TR"/>
              <a:pPr>
                <a:defRPr/>
              </a:pPr>
              <a:t>‹#›</a:t>
            </a:fld>
            <a:endParaRPr lang="tr-TR" altLang="tr-T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205" r:id="rId1"/>
    <p:sldLayoutId id="2147484201" r:id="rId2"/>
    <p:sldLayoutId id="2147484206" r:id="rId3"/>
    <p:sldLayoutId id="2147484207" r:id="rId4"/>
    <p:sldLayoutId id="2147484208" r:id="rId5"/>
    <p:sldLayoutId id="2147484209" r:id="rId6"/>
    <p:sldLayoutId id="2147484202" r:id="rId7"/>
    <p:sldLayoutId id="2147484210" r:id="rId8"/>
    <p:sldLayoutId id="2147484211" r:id="rId9"/>
    <p:sldLayoutId id="2147484203" r:id="rId10"/>
    <p:sldLayoutId id="2147484204" r:id="rId11"/>
  </p:sldLayoutIdLst>
  <p:hf hdr="0" ftr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4100" b="1" kern="1200">
          <a:solidFill>
            <a:schemeClr val="tx2"/>
          </a:solidFill>
          <a:effectLst>
            <a:outerShdw blurRad="31750" dist="25400" dir="5400000" algn="tl" rotWithShape="0">
              <a:srgbClr val="000000">
                <a:alpha val="25000"/>
              </a:srgbClr>
            </a:outerShdw>
          </a:effectLst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100" b="1">
          <a:solidFill>
            <a:schemeClr val="tx2"/>
          </a:solidFill>
          <a:latin typeface="Lucida Sans Unicode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100" b="1">
          <a:solidFill>
            <a:schemeClr val="tx2"/>
          </a:solidFill>
          <a:latin typeface="Lucida Sans Unicode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100" b="1">
          <a:solidFill>
            <a:schemeClr val="tx2"/>
          </a:solidFill>
          <a:latin typeface="Lucida Sans Unicode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100" b="1">
          <a:solidFill>
            <a:schemeClr val="tx2"/>
          </a:solidFill>
          <a:latin typeface="Lucida Sans Unicode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100" b="1">
          <a:solidFill>
            <a:schemeClr val="tx2"/>
          </a:solidFill>
          <a:latin typeface="Lucida Sans Unicode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100" b="1">
          <a:solidFill>
            <a:schemeClr val="tx2"/>
          </a:solidFill>
          <a:latin typeface="Lucida Sans Unicode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100" b="1">
          <a:solidFill>
            <a:schemeClr val="tx2"/>
          </a:solidFill>
          <a:latin typeface="Lucida Sans Unicode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100" b="1">
          <a:solidFill>
            <a:schemeClr val="tx2"/>
          </a:solidFill>
          <a:latin typeface="Lucida Sans Unicode" pitchFamily="34" charset="0"/>
        </a:defRPr>
      </a:lvl9pPr>
      <a:extLst/>
    </p:titleStyle>
    <p:bodyStyle>
      <a:lvl1pPr marL="365125" indent="-255588" algn="l" rtl="0" eaLnBrk="0" fontAlgn="base" hangingPunct="0">
        <a:spcBef>
          <a:spcPts val="400"/>
        </a:spcBef>
        <a:spcAft>
          <a:spcPct val="0"/>
        </a:spcAft>
        <a:buClr>
          <a:schemeClr val="accent1"/>
        </a:buClr>
        <a:buSzPct val="68000"/>
        <a:buFont typeface="Wingdings 3" pitchFamily="18" charset="2"/>
        <a:buChar char=""/>
        <a:defRPr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620713" indent="-228600" algn="l" rtl="0" eaLnBrk="0" fontAlgn="base" hangingPunct="0">
        <a:spcBef>
          <a:spcPts val="325"/>
        </a:spcBef>
        <a:spcAft>
          <a:spcPct val="0"/>
        </a:spcAft>
        <a:buClr>
          <a:schemeClr val="accent1"/>
        </a:buClr>
        <a:buFont typeface="Verdana" pitchFamily="34" charset="0"/>
        <a:buChar char="◦"/>
        <a:defRPr sz="2300" kern="1200">
          <a:solidFill>
            <a:schemeClr val="tx1"/>
          </a:solidFill>
          <a:latin typeface="+mn-lt"/>
          <a:ea typeface="+mn-ea"/>
          <a:cs typeface="+mn-cs"/>
        </a:defRPr>
      </a:lvl2pPr>
      <a:lvl3pPr marL="858838" indent="-228600" algn="l" rtl="0" eaLnBrk="0" fontAlgn="base" hangingPunct="0">
        <a:spcBef>
          <a:spcPts val="350"/>
        </a:spcBef>
        <a:spcAft>
          <a:spcPct val="0"/>
        </a:spcAft>
        <a:buClr>
          <a:schemeClr val="accent2"/>
        </a:buClr>
        <a:buSzPct val="100000"/>
        <a:buFont typeface="Wingdings 2" pitchFamily="18" charset="2"/>
        <a:buChar char=""/>
        <a:defRPr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43000" indent="-228600" algn="l" rtl="0" eaLnBrk="0" fontAlgn="base" hangingPunct="0">
        <a:spcBef>
          <a:spcPts val="350"/>
        </a:spcBef>
        <a:spcAft>
          <a:spcPct val="0"/>
        </a:spcAft>
        <a:buClr>
          <a:schemeClr val="accent2"/>
        </a:buClr>
        <a:buFont typeface="Wingdings 2" pitchFamily="18" charset="2"/>
        <a:buChar char=""/>
        <a:defRPr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0" fontAlgn="base" hangingPunct="0">
        <a:spcBef>
          <a:spcPts val="350"/>
        </a:spcBef>
        <a:spcAft>
          <a:spcPct val="0"/>
        </a:spcAft>
        <a:buClr>
          <a:schemeClr val="accent2"/>
        </a:buClr>
        <a:buFont typeface="Wingdings 2" pitchFamily="18" charset="2"/>
        <a:buChar char="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2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0574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5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diagramColors" Target="../diagrams/colors1.xml"/><Relationship Id="rId13" Type="http://schemas.openxmlformats.org/officeDocument/2006/relationships/diagramColors" Target="../diagrams/colors2.xml"/><Relationship Id="rId3" Type="http://schemas.openxmlformats.org/officeDocument/2006/relationships/image" Target="../media/image7.png"/><Relationship Id="rId7" Type="http://schemas.openxmlformats.org/officeDocument/2006/relationships/diagramQuickStyle" Target="../diagrams/quickStyle1.xml"/><Relationship Id="rId12" Type="http://schemas.openxmlformats.org/officeDocument/2006/relationships/diagramQuickStyle" Target="../diagrams/quickStyle2.xm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6.xml"/><Relationship Id="rId6" Type="http://schemas.openxmlformats.org/officeDocument/2006/relationships/diagramLayout" Target="../diagrams/layout1.xml"/><Relationship Id="rId11" Type="http://schemas.openxmlformats.org/officeDocument/2006/relationships/diagramLayout" Target="../diagrams/layout2.xml"/><Relationship Id="rId5" Type="http://schemas.openxmlformats.org/officeDocument/2006/relationships/diagramData" Target="../diagrams/data1.xml"/><Relationship Id="rId10" Type="http://schemas.openxmlformats.org/officeDocument/2006/relationships/diagramData" Target="../diagrams/data2.xml"/><Relationship Id="rId4" Type="http://schemas.openxmlformats.org/officeDocument/2006/relationships/image" Target="../media/image8.jpeg"/><Relationship Id="rId9" Type="http://schemas.microsoft.com/office/2007/relationships/diagramDrawing" Target="../diagrams/drawing1.xml"/><Relationship Id="rId14" Type="http://schemas.microsoft.com/office/2007/relationships/diagramDrawing" Target="../diagrams/drawing2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diagramData" Target="../diagrams/data4.xml"/><Relationship Id="rId3" Type="http://schemas.openxmlformats.org/officeDocument/2006/relationships/diagramData" Target="../diagrams/data3.xml"/><Relationship Id="rId7" Type="http://schemas.microsoft.com/office/2007/relationships/diagramDrawing" Target="../diagrams/drawing3.xml"/><Relationship Id="rId12" Type="http://schemas.microsoft.com/office/2007/relationships/diagramDrawing" Target="../diagrams/drawing4.xm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6.xml"/><Relationship Id="rId6" Type="http://schemas.openxmlformats.org/officeDocument/2006/relationships/diagramColors" Target="../diagrams/colors3.xml"/><Relationship Id="rId11" Type="http://schemas.openxmlformats.org/officeDocument/2006/relationships/diagramColors" Target="../diagrams/colors4.xml"/><Relationship Id="rId5" Type="http://schemas.openxmlformats.org/officeDocument/2006/relationships/diagramQuickStyle" Target="../diagrams/quickStyle3.xml"/><Relationship Id="rId10" Type="http://schemas.openxmlformats.org/officeDocument/2006/relationships/diagramQuickStyle" Target="../diagrams/quickStyle4.xml"/><Relationship Id="rId4" Type="http://schemas.openxmlformats.org/officeDocument/2006/relationships/diagramLayout" Target="../diagrams/layout3.xml"/><Relationship Id="rId9" Type="http://schemas.openxmlformats.org/officeDocument/2006/relationships/diagramLayout" Target="../diagrams/layout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0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3" Type="http://schemas.openxmlformats.org/officeDocument/2006/relationships/diagramData" Target="../diagrams/data5.xml"/><Relationship Id="rId7" Type="http://schemas.microsoft.com/office/2007/relationships/diagramDrawing" Target="../diagrams/drawing5.xm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6.xml"/><Relationship Id="rId6" Type="http://schemas.openxmlformats.org/officeDocument/2006/relationships/diagramColors" Target="../diagrams/colors5.xml"/><Relationship Id="rId5" Type="http://schemas.openxmlformats.org/officeDocument/2006/relationships/diagramQuickStyle" Target="../diagrams/quickStyle5.xml"/><Relationship Id="rId4" Type="http://schemas.openxmlformats.org/officeDocument/2006/relationships/diagramLayout" Target="../diagrams/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1 Başlık"/>
          <p:cNvSpPr txBox="1">
            <a:spLocks/>
          </p:cNvSpPr>
          <p:nvPr/>
        </p:nvSpPr>
        <p:spPr>
          <a:xfrm>
            <a:off x="786878" y="2636912"/>
            <a:ext cx="7529538" cy="1138449"/>
          </a:xfrm>
          <a:prstGeom prst="rect">
            <a:avLst/>
          </a:prstGeom>
        </p:spPr>
        <p:txBody>
          <a:bodyPr anchor="ctr">
            <a:normAutofit fontScale="25000" lnSpcReduction="20000"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/>
          <a:p>
            <a:pPr algn="ctr" eaLnBrk="1" fontAlgn="auto" hangingPunct="1">
              <a:lnSpc>
                <a:spcPct val="170000"/>
              </a:lnSpc>
              <a:spcAft>
                <a:spcPts val="0"/>
              </a:spcAft>
              <a:defRPr/>
            </a:pPr>
            <a:r>
              <a:rPr lang="tr-TR" sz="4100" b="1" dirty="0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+mj-lt"/>
                <a:ea typeface="+mj-ea"/>
                <a:cs typeface="+mj-cs"/>
              </a:rPr>
              <a:t/>
            </a:r>
            <a:br>
              <a:rPr lang="tr-TR" sz="4100" b="1" dirty="0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+mj-lt"/>
                <a:ea typeface="+mj-ea"/>
                <a:cs typeface="+mj-cs"/>
              </a:rPr>
            </a:br>
            <a:r>
              <a:rPr lang="tr-TR" sz="4100" b="1" dirty="0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+mj-lt"/>
                <a:ea typeface="+mj-ea"/>
                <a:cs typeface="+mj-cs"/>
              </a:rPr>
              <a:t/>
            </a:r>
            <a:br>
              <a:rPr lang="tr-TR" sz="4100" b="1" dirty="0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+mj-lt"/>
                <a:ea typeface="+mj-ea"/>
                <a:cs typeface="+mj-cs"/>
              </a:rPr>
            </a:br>
            <a:r>
              <a:rPr lang="tr-TR" sz="4100" b="1" dirty="0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+mj-lt"/>
                <a:ea typeface="+mj-ea"/>
                <a:cs typeface="+mj-cs"/>
              </a:rPr>
              <a:t/>
            </a:r>
            <a:br>
              <a:rPr lang="tr-TR" sz="4100" b="1" dirty="0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+mj-lt"/>
                <a:ea typeface="+mj-ea"/>
                <a:cs typeface="+mj-cs"/>
              </a:rPr>
            </a:br>
            <a:r>
              <a:rPr lang="tr-TR" sz="17600" b="1" dirty="0">
                <a:latin typeface="Arial" pitchFamily="34" charset="0"/>
                <a:ea typeface="+mj-ea"/>
                <a:cs typeface="Arial" pitchFamily="34" charset="0"/>
              </a:rPr>
              <a:t>DİŞ ÇÜRÜĞÜNDEN KORUNMA YÖNTEMLERİ</a:t>
            </a:r>
          </a:p>
        </p:txBody>
      </p:sp>
      <p:pic>
        <p:nvPicPr>
          <p:cNvPr id="5" name="Picture 6" descr="C:\Users\Nuray\Desktop\99-5615614634902524965613207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372200" y="5013176"/>
            <a:ext cx="2706687" cy="1800225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10244" name="Picture 2" descr="C:\Users\Nuray\Desktop\Resim2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07950" y="115888"/>
            <a:ext cx="3970338" cy="24177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1 Başlık"/>
          <p:cNvSpPr txBox="1">
            <a:spLocks/>
          </p:cNvSpPr>
          <p:nvPr/>
        </p:nvSpPr>
        <p:spPr>
          <a:xfrm>
            <a:off x="930894" y="908720"/>
            <a:ext cx="7529538" cy="2376264"/>
          </a:xfrm>
          <a:prstGeom prst="rect">
            <a:avLst/>
          </a:prstGeom>
        </p:spPr>
        <p:txBody>
          <a:bodyPr anchor="ctr">
            <a:normAutofit fontScale="25000" lnSpcReduction="20000"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/>
          <a:p>
            <a:pPr algn="ctr" eaLnBrk="1" fontAlgn="auto" hangingPunct="1">
              <a:lnSpc>
                <a:spcPct val="170000"/>
              </a:lnSpc>
              <a:spcAft>
                <a:spcPts val="0"/>
              </a:spcAft>
              <a:defRPr/>
            </a:pPr>
            <a:r>
              <a:rPr lang="tr-TR" sz="4100" b="1" dirty="0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+mj-lt"/>
                <a:ea typeface="+mj-ea"/>
                <a:cs typeface="+mj-cs"/>
              </a:rPr>
              <a:t/>
            </a:r>
            <a:br>
              <a:rPr lang="tr-TR" sz="4100" b="1" dirty="0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+mj-lt"/>
                <a:ea typeface="+mj-ea"/>
                <a:cs typeface="+mj-cs"/>
              </a:rPr>
            </a:br>
            <a:r>
              <a:rPr lang="tr-TR" sz="4100" b="1" dirty="0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+mj-lt"/>
                <a:ea typeface="+mj-ea"/>
                <a:cs typeface="+mj-cs"/>
              </a:rPr>
              <a:t/>
            </a:r>
            <a:br>
              <a:rPr lang="tr-TR" sz="4100" b="1" dirty="0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+mj-lt"/>
                <a:ea typeface="+mj-ea"/>
                <a:cs typeface="+mj-cs"/>
              </a:rPr>
            </a:br>
            <a:r>
              <a:rPr lang="tr-TR" sz="4100" b="1" dirty="0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+mj-lt"/>
                <a:ea typeface="+mj-ea"/>
                <a:cs typeface="+mj-cs"/>
              </a:rPr>
              <a:t/>
            </a:r>
            <a:br>
              <a:rPr lang="tr-TR" sz="4100" b="1" dirty="0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+mj-lt"/>
                <a:ea typeface="+mj-ea"/>
                <a:cs typeface="+mj-cs"/>
              </a:rPr>
            </a:br>
            <a:r>
              <a:rPr lang="tr-TR" sz="12300" dirty="0">
                <a:solidFill>
                  <a:srgbClr val="FF7C8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tr-TR" sz="17600" dirty="0">
                <a:latin typeface="Arial" pitchFamily="34" charset="0"/>
                <a:cs typeface="Arial" pitchFamily="34" charset="0"/>
              </a:rPr>
              <a:t>ÇÜRÜK PROFİLAKSİSİNDE FLORİDLER</a:t>
            </a:r>
            <a:endParaRPr lang="tr-TR" sz="17600" b="1" dirty="0">
              <a:latin typeface="Arial" pitchFamily="34" charset="0"/>
              <a:ea typeface="+mj-ea"/>
              <a:cs typeface="Arial" pitchFamily="34" charset="0"/>
            </a:endParaRPr>
          </a:p>
        </p:txBody>
      </p:sp>
      <p:pic>
        <p:nvPicPr>
          <p:cNvPr id="14339" name="Picture 4" descr="C:\Users\Nuray\Desktop\Resim5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195513" y="3573463"/>
            <a:ext cx="5135562" cy="23479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Resim 2"/>
          <p:cNvPicPr>
            <a:picLocks noChangeAspect="1"/>
          </p:cNvPicPr>
          <p:nvPr/>
        </p:nvPicPr>
        <p:blipFill>
          <a:blip r:embed="rId3" cstate="print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/>
            </a:extLst>
          </a:blip>
          <a:stretch>
            <a:fillRect/>
          </a:stretch>
        </p:blipFill>
        <p:spPr>
          <a:xfrm>
            <a:off x="179512" y="260648"/>
            <a:ext cx="1890000" cy="1620000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7" name="Resim 3"/>
          <p:cNvPicPr>
            <a:picLocks noChangeAspect="1"/>
          </p:cNvPicPr>
          <p:nvPr/>
        </p:nvPicPr>
        <p:blipFill>
          <a:blip r:embed="rId4" cstate="print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/>
            </a:extLst>
          </a:blip>
          <a:stretch>
            <a:fillRect/>
          </a:stretch>
        </p:blipFill>
        <p:spPr>
          <a:xfrm>
            <a:off x="6403996" y="168424"/>
            <a:ext cx="2632500" cy="1620000"/>
          </a:xfrm>
          <a:prstGeom prst="rect">
            <a:avLst/>
          </a:prstGeom>
        </p:spPr>
      </p:pic>
      <p:graphicFrame>
        <p:nvGraphicFramePr>
          <p:cNvPr id="8" name="7 Diyagram"/>
          <p:cNvGraphicFramePr/>
          <p:nvPr/>
        </p:nvGraphicFramePr>
        <p:xfrm>
          <a:off x="1402831" y="2132856"/>
          <a:ext cx="6481537" cy="370693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5" r:lo="rId6" r:qs="rId7" r:cs="rId8"/>
          </a:graphicData>
        </a:graphic>
      </p:graphicFrame>
      <p:graphicFrame>
        <p:nvGraphicFramePr>
          <p:cNvPr id="9" name="8 Diyagram"/>
          <p:cNvGraphicFramePr/>
          <p:nvPr/>
        </p:nvGraphicFramePr>
        <p:xfrm>
          <a:off x="3131840" y="260648"/>
          <a:ext cx="2664296" cy="93610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10" r:lo="rId11" r:qs="rId12" r:cs="rId13"/>
          </a:graphicData>
        </a:graphic>
      </p:graphicFrame>
    </p:spTree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8" grpId="0">
        <p:bldAsOne/>
      </p:bldGraphic>
      <p:bldGraphic spid="9" grpId="0">
        <p:bldAsOne/>
      </p:bldGraphic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5" name="14 Diyagram"/>
          <p:cNvGraphicFramePr/>
          <p:nvPr/>
        </p:nvGraphicFramePr>
        <p:xfrm>
          <a:off x="755576" y="1484784"/>
          <a:ext cx="7704856" cy="417646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graphicFrame>
        <p:nvGraphicFramePr>
          <p:cNvPr id="13" name="12 Diyagram"/>
          <p:cNvGraphicFramePr/>
          <p:nvPr/>
        </p:nvGraphicFramePr>
        <p:xfrm>
          <a:off x="323528" y="260648"/>
          <a:ext cx="8568952" cy="86409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8" r:lo="rId9" r:qs="rId10" r:cs="rId11"/>
          </a:graphicData>
        </a:graphic>
      </p:graphicFrame>
    </p:spTree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15" grpId="0">
        <p:bldAsOne/>
      </p:bldGraphic>
      <p:bldGraphic spid="13" grpId="0">
        <p:bldAsOne/>
      </p:bldGraphic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1 Başlık"/>
          <p:cNvSpPr txBox="1">
            <a:spLocks/>
          </p:cNvSpPr>
          <p:nvPr/>
        </p:nvSpPr>
        <p:spPr>
          <a:xfrm>
            <a:off x="930894" y="908720"/>
            <a:ext cx="7529538" cy="2376264"/>
          </a:xfrm>
          <a:prstGeom prst="rect">
            <a:avLst/>
          </a:prstGeom>
        </p:spPr>
        <p:txBody>
          <a:bodyPr anchor="ctr">
            <a:normAutofit fontScale="25000" lnSpcReduction="20000"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/>
          <a:p>
            <a:pPr algn="ctr" eaLnBrk="1" fontAlgn="auto" hangingPunct="1">
              <a:lnSpc>
                <a:spcPct val="170000"/>
              </a:lnSpc>
              <a:spcAft>
                <a:spcPts val="0"/>
              </a:spcAft>
              <a:defRPr/>
            </a:pPr>
            <a:r>
              <a:rPr lang="tr-TR" sz="4100" b="1" dirty="0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+mj-lt"/>
                <a:ea typeface="+mj-ea"/>
                <a:cs typeface="+mj-cs"/>
              </a:rPr>
              <a:t/>
            </a:r>
            <a:br>
              <a:rPr lang="tr-TR" sz="4100" b="1" dirty="0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+mj-lt"/>
                <a:ea typeface="+mj-ea"/>
                <a:cs typeface="+mj-cs"/>
              </a:rPr>
            </a:br>
            <a:r>
              <a:rPr lang="tr-TR" sz="4100" b="1" dirty="0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+mj-lt"/>
                <a:ea typeface="+mj-ea"/>
                <a:cs typeface="+mj-cs"/>
              </a:rPr>
              <a:t/>
            </a:r>
            <a:br>
              <a:rPr lang="tr-TR" sz="4100" b="1" dirty="0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+mj-lt"/>
                <a:ea typeface="+mj-ea"/>
                <a:cs typeface="+mj-cs"/>
              </a:rPr>
            </a:br>
            <a:r>
              <a:rPr lang="tr-TR" sz="4100" b="1" dirty="0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+mj-lt"/>
                <a:ea typeface="+mj-ea"/>
                <a:cs typeface="+mj-cs"/>
              </a:rPr>
              <a:t/>
            </a:r>
            <a:br>
              <a:rPr lang="tr-TR" sz="4100" b="1" dirty="0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+mj-lt"/>
                <a:ea typeface="+mj-ea"/>
                <a:cs typeface="+mj-cs"/>
              </a:rPr>
            </a:br>
            <a:r>
              <a:rPr lang="tr-TR" sz="12300" dirty="0">
                <a:solidFill>
                  <a:srgbClr val="FF7C8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tr-TR" sz="17600" dirty="0">
                <a:latin typeface="Arial" pitchFamily="34" charset="0"/>
                <a:cs typeface="Arial" pitchFamily="34" charset="0"/>
              </a:rPr>
              <a:t>FLORİD UYGULAMA YÖNTEMLERİ</a:t>
            </a:r>
            <a:endParaRPr lang="tr-TR" sz="17600" b="1" dirty="0">
              <a:latin typeface="Arial" pitchFamily="34" charset="0"/>
              <a:ea typeface="+mj-ea"/>
              <a:cs typeface="Arial" pitchFamily="34" charset="0"/>
            </a:endParaRPr>
          </a:p>
        </p:txBody>
      </p:sp>
      <p:pic>
        <p:nvPicPr>
          <p:cNvPr id="34819" name="Picture 2" descr="graphic of a drop of water with little people inside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629400" y="2565400"/>
            <a:ext cx="2514600" cy="32845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Picture 3" descr="collage of pictures including running water, fluoride tabliets, and fluoride drops"/>
          <p:cNvPicPr>
            <a:picLocks noChangeAspect="1" noChangeArrowheads="1"/>
          </p:cNvPicPr>
          <p:nvPr/>
        </p:nvPicPr>
        <p:blipFill>
          <a:blip r:embed="rId4" cstate="print"/>
          <a:srcRect l="31999" t="24078" r="2609" b="8026"/>
          <a:stretch>
            <a:fillRect/>
          </a:stretch>
        </p:blipFill>
        <p:spPr bwMode="auto">
          <a:xfrm>
            <a:off x="3059832" y="3861048"/>
            <a:ext cx="3200400" cy="2662238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7" name="16 Diyagram"/>
          <p:cNvGraphicFramePr/>
          <p:nvPr/>
        </p:nvGraphicFramePr>
        <p:xfrm>
          <a:off x="323528" y="260648"/>
          <a:ext cx="8568952" cy="86409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pic>
        <p:nvPicPr>
          <p:cNvPr id="173061" name="Picture 5" descr="C:\Users\Nuray\Desktop\soru-isareti.png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2155825" y="1593850"/>
            <a:ext cx="5080000" cy="457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30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1730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17" grpId="0">
        <p:bldAsOne/>
      </p:bldGraphic>
    </p:bld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Kalabalık">
  <a:themeElements>
    <a:clrScheme name="Teknik">
      <a:dk1>
        <a:sysClr val="windowText" lastClr="000000"/>
      </a:dk1>
      <a:lt1>
        <a:sysClr val="window" lastClr="FFFFFF"/>
      </a:lt1>
      <a:dk2>
        <a:srgbClr val="3B3B3B"/>
      </a:dk2>
      <a:lt2>
        <a:srgbClr val="D4D2D0"/>
      </a:lt2>
      <a:accent1>
        <a:srgbClr val="6EA0B0"/>
      </a:accent1>
      <a:accent2>
        <a:srgbClr val="CCAF0A"/>
      </a:accent2>
      <a:accent3>
        <a:srgbClr val="8D89A4"/>
      </a:accent3>
      <a:accent4>
        <a:srgbClr val="748560"/>
      </a:accent4>
      <a:accent5>
        <a:srgbClr val="9E9273"/>
      </a:accent5>
      <a:accent6>
        <a:srgbClr val="7E848D"/>
      </a:accent6>
      <a:hlink>
        <a:srgbClr val="00C8C3"/>
      </a:hlink>
      <a:folHlink>
        <a:srgbClr val="A116E0"/>
      </a:folHlink>
    </a:clrScheme>
    <a:fontScheme name="Kalabalık">
      <a:maj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</a:majorFont>
      <a:min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</a:minorFont>
    </a:fontScheme>
    <a:fmtScheme name="Kalabalık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satMod val="180000"/>
              </a:schemeClr>
            </a:gs>
            <a:gs pos="65000">
              <a:schemeClr val="phClr">
                <a:tint val="32000"/>
                <a:satMod val="250000"/>
              </a:schemeClr>
            </a:gs>
            <a:gs pos="100000">
              <a:schemeClr val="phClr">
                <a:tint val="23000"/>
                <a:satMod val="30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shade val="15000"/>
                <a:satMod val="180000"/>
              </a:schemeClr>
            </a:gs>
            <a:gs pos="50000">
              <a:schemeClr val="phClr">
                <a:shade val="45000"/>
                <a:satMod val="170000"/>
              </a:schemeClr>
            </a:gs>
            <a:gs pos="70000">
              <a:schemeClr val="phClr">
                <a:tint val="99000"/>
                <a:shade val="65000"/>
                <a:satMod val="155000"/>
              </a:schemeClr>
            </a:gs>
            <a:gs pos="100000">
              <a:schemeClr val="phClr">
                <a:tint val="95500"/>
                <a:shade val="100000"/>
                <a:satMod val="15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55000" cap="flat" cmpd="thickThin" algn="ctr">
          <a:solidFill>
            <a:schemeClr val="phClr"/>
          </a:solidFill>
          <a:prstDash val="solid"/>
        </a:ln>
        <a:ln w="63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glow" dir="t">
              <a:rot lat="0" lon="0" rev="6360000"/>
            </a:lightRig>
          </a:scene3d>
          <a:sp3d contourW="1000" prstMaterial="flat">
            <a:bevelT w="95250" h="101600"/>
            <a:contourClr>
              <a:schemeClr val="phClr">
                <a:satMod val="30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5000"/>
                <a:satMod val="300000"/>
              </a:schemeClr>
            </a:gs>
            <a:gs pos="40000">
              <a:schemeClr val="phClr">
                <a:tint val="65000"/>
                <a:satMod val="300000"/>
              </a:schemeClr>
            </a:gs>
            <a:gs pos="100000">
              <a:schemeClr val="phClr">
                <a:shade val="65000"/>
                <a:satMod val="300000"/>
              </a:schemeClr>
            </a:gs>
          </a:gsLst>
          <a:path path="circle">
            <a:fillToRect l="95000" t="-106500" r="5000" b="2065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10000"/>
              </a:schemeClr>
              <a:schemeClr val="phClr">
                <a:tint val="95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is Teması">
  <a:themeElements>
    <a:clrScheme name="Ofis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is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is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Teknik">
    <a:dk1>
      <a:sysClr val="windowText" lastClr="000000"/>
    </a:dk1>
    <a:lt1>
      <a:sysClr val="window" lastClr="FFFFFF"/>
    </a:lt1>
    <a:dk2>
      <a:srgbClr val="3B3B3B"/>
    </a:dk2>
    <a:lt2>
      <a:srgbClr val="D4D2D0"/>
    </a:lt2>
    <a:accent1>
      <a:srgbClr val="6EA0B0"/>
    </a:accent1>
    <a:accent2>
      <a:srgbClr val="CCAF0A"/>
    </a:accent2>
    <a:accent3>
      <a:srgbClr val="8D89A4"/>
    </a:accent3>
    <a:accent4>
      <a:srgbClr val="748560"/>
    </a:accent4>
    <a:accent5>
      <a:srgbClr val="9E9273"/>
    </a:accent5>
    <a:accent6>
      <a:srgbClr val="7E848D"/>
    </a:accent6>
    <a:hlink>
      <a:srgbClr val="00C8C3"/>
    </a:hlink>
    <a:folHlink>
      <a:srgbClr val="A116E0"/>
    </a:folHlink>
  </a:clrScheme>
</a:themeOverride>
</file>

<file path=ppt/theme/themeOverride2.xml><?xml version="1.0" encoding="utf-8"?>
<a:themeOverride xmlns:a="http://schemas.openxmlformats.org/drawingml/2006/main">
  <a:clrScheme name="Teknik">
    <a:dk1>
      <a:sysClr val="windowText" lastClr="000000"/>
    </a:dk1>
    <a:lt1>
      <a:sysClr val="window" lastClr="FFFFFF"/>
    </a:lt1>
    <a:dk2>
      <a:srgbClr val="3B3B3B"/>
    </a:dk2>
    <a:lt2>
      <a:srgbClr val="D4D2D0"/>
    </a:lt2>
    <a:accent1>
      <a:srgbClr val="6EA0B0"/>
    </a:accent1>
    <a:accent2>
      <a:srgbClr val="CCAF0A"/>
    </a:accent2>
    <a:accent3>
      <a:srgbClr val="8D89A4"/>
    </a:accent3>
    <a:accent4>
      <a:srgbClr val="748560"/>
    </a:accent4>
    <a:accent5>
      <a:srgbClr val="9E9273"/>
    </a:accent5>
    <a:accent6>
      <a:srgbClr val="7E848D"/>
    </a:accent6>
    <a:hlink>
      <a:srgbClr val="00C8C3"/>
    </a:hlink>
    <a:folHlink>
      <a:srgbClr val="A116E0"/>
    </a:folHlink>
  </a:clrScheme>
</a:themeOverride>
</file>

<file path=ppt/theme/themeOverride3.xml><?xml version="1.0" encoding="utf-8"?>
<a:themeOverride xmlns:a="http://schemas.openxmlformats.org/drawingml/2006/main">
  <a:clrScheme name="Teknik">
    <a:dk1>
      <a:sysClr val="windowText" lastClr="000000"/>
    </a:dk1>
    <a:lt1>
      <a:sysClr val="window" lastClr="FFFFFF"/>
    </a:lt1>
    <a:dk2>
      <a:srgbClr val="3B3B3B"/>
    </a:dk2>
    <a:lt2>
      <a:srgbClr val="D4D2D0"/>
    </a:lt2>
    <a:accent1>
      <a:srgbClr val="6EA0B0"/>
    </a:accent1>
    <a:accent2>
      <a:srgbClr val="CCAF0A"/>
    </a:accent2>
    <a:accent3>
      <a:srgbClr val="8D89A4"/>
    </a:accent3>
    <a:accent4>
      <a:srgbClr val="748560"/>
    </a:accent4>
    <a:accent5>
      <a:srgbClr val="9E9273"/>
    </a:accent5>
    <a:accent6>
      <a:srgbClr val="7E848D"/>
    </a:accent6>
    <a:hlink>
      <a:srgbClr val="00C8C3"/>
    </a:hlink>
    <a:folHlink>
      <a:srgbClr val="A116E0"/>
    </a:folHlink>
  </a:clrScheme>
</a:themeOverride>
</file>

<file path=ppt/theme/themeOverride4.xml><?xml version="1.0" encoding="utf-8"?>
<a:themeOverride xmlns:a="http://schemas.openxmlformats.org/drawingml/2006/main">
  <a:clrScheme name="Teknik">
    <a:dk1>
      <a:sysClr val="windowText" lastClr="000000"/>
    </a:dk1>
    <a:lt1>
      <a:sysClr val="window" lastClr="FFFFFF"/>
    </a:lt1>
    <a:dk2>
      <a:srgbClr val="3B3B3B"/>
    </a:dk2>
    <a:lt2>
      <a:srgbClr val="D4D2D0"/>
    </a:lt2>
    <a:accent1>
      <a:srgbClr val="6EA0B0"/>
    </a:accent1>
    <a:accent2>
      <a:srgbClr val="CCAF0A"/>
    </a:accent2>
    <a:accent3>
      <a:srgbClr val="8D89A4"/>
    </a:accent3>
    <a:accent4>
      <a:srgbClr val="748560"/>
    </a:accent4>
    <a:accent5>
      <a:srgbClr val="9E9273"/>
    </a:accent5>
    <a:accent6>
      <a:srgbClr val="7E848D"/>
    </a:accent6>
    <a:hlink>
      <a:srgbClr val="00C8C3"/>
    </a:hlink>
    <a:folHlink>
      <a:srgbClr val="A116E0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>Oriel</Template>
  <TotalTime>1951</TotalTime>
  <Words>190</Words>
  <Application>Microsoft Office PowerPoint</Application>
  <PresentationFormat>Ekran Gösterisi (4:3)</PresentationFormat>
  <Paragraphs>43</Paragraphs>
  <Slides>6</Slides>
  <Notes>6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Slayt Başlıkları</vt:lpstr>
      </vt:variant>
      <vt:variant>
        <vt:i4>6</vt:i4>
      </vt:variant>
    </vt:vector>
  </HeadingPairs>
  <TitlesOfParts>
    <vt:vector size="7" baseType="lpstr">
      <vt:lpstr>Kalabalık</vt:lpstr>
      <vt:lpstr>Slayt 1</vt:lpstr>
      <vt:lpstr>Slayt 2</vt:lpstr>
      <vt:lpstr>Slayt 3</vt:lpstr>
      <vt:lpstr>Slayt 4</vt:lpstr>
      <vt:lpstr>Slayt 5</vt:lpstr>
      <vt:lpstr>Slayt 6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Diş Hekimliği’nde Pedodonti’nin Yeri, Tanımı ve Süt Dişlerinin Önemi</dc:title>
  <dc:creator>Nuray</dc:creator>
  <cp:lastModifiedBy>emine</cp:lastModifiedBy>
  <cp:revision>186</cp:revision>
  <dcterms:modified xsi:type="dcterms:W3CDTF">2020-02-20T11:52:06Z</dcterms:modified>
</cp:coreProperties>
</file>